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6400800"/>
  <p:notesSz cx="18288000" cy="6400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1984248"/>
            <a:ext cx="155448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3584448"/>
            <a:ext cx="128016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D4D4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D2D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D4D4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D2D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1472184"/>
            <a:ext cx="795528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1472184"/>
            <a:ext cx="795528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D4D4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D2D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D4D4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D4D4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90257" y="-14732"/>
            <a:ext cx="4507484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D2D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1472184"/>
            <a:ext cx="1645920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085580" y="6104139"/>
            <a:ext cx="605154" cy="238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375536" y="5933525"/>
            <a:ext cx="949325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4D4D4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5952744"/>
            <a:ext cx="42062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Relationship Id="rId17" Type="http://schemas.openxmlformats.org/officeDocument/2006/relationships/image" Target="../media/image248.png"/><Relationship Id="rId18" Type="http://schemas.openxmlformats.org/officeDocument/2006/relationships/image" Target="../media/image249.png"/><Relationship Id="rId19" Type="http://schemas.openxmlformats.org/officeDocument/2006/relationships/image" Target="../media/image250.png"/><Relationship Id="rId20" Type="http://schemas.openxmlformats.org/officeDocument/2006/relationships/image" Target="../media/image251.png"/><Relationship Id="rId21" Type="http://schemas.openxmlformats.org/officeDocument/2006/relationships/image" Target="../media/image252.png"/><Relationship Id="rId22" Type="http://schemas.openxmlformats.org/officeDocument/2006/relationships/image" Target="../media/image25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71.png"/><Relationship Id="rId20" Type="http://schemas.openxmlformats.org/officeDocument/2006/relationships/image" Target="../media/image272.png"/><Relationship Id="rId21" Type="http://schemas.openxmlformats.org/officeDocument/2006/relationships/image" Target="../media/image273.png"/><Relationship Id="rId22" Type="http://schemas.openxmlformats.org/officeDocument/2006/relationships/image" Target="../media/image274.png"/><Relationship Id="rId23" Type="http://schemas.openxmlformats.org/officeDocument/2006/relationships/image" Target="../media/image275.png"/><Relationship Id="rId24" Type="http://schemas.openxmlformats.org/officeDocument/2006/relationships/image" Target="../media/image276.png"/><Relationship Id="rId25" Type="http://schemas.openxmlformats.org/officeDocument/2006/relationships/image" Target="../media/image277.png"/><Relationship Id="rId26" Type="http://schemas.openxmlformats.org/officeDocument/2006/relationships/image" Target="../media/image278.png"/><Relationship Id="rId27" Type="http://schemas.openxmlformats.org/officeDocument/2006/relationships/image" Target="../media/image27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Relationship Id="rId19" Type="http://schemas.openxmlformats.org/officeDocument/2006/relationships/image" Target="../media/image29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315.png"/><Relationship Id="rId20" Type="http://schemas.openxmlformats.org/officeDocument/2006/relationships/image" Target="../media/image296.png"/><Relationship Id="rId21" Type="http://schemas.openxmlformats.org/officeDocument/2006/relationships/image" Target="../media/image29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Relationship Id="rId17" Type="http://schemas.openxmlformats.org/officeDocument/2006/relationships/image" Target="../media/image331.png"/><Relationship Id="rId18" Type="http://schemas.openxmlformats.org/officeDocument/2006/relationships/image" Target="../media/image332.png"/><Relationship Id="rId19" Type="http://schemas.openxmlformats.org/officeDocument/2006/relationships/image" Target="../media/image333.png"/><Relationship Id="rId20" Type="http://schemas.openxmlformats.org/officeDocument/2006/relationships/image" Target="../media/image334.png"/><Relationship Id="rId21" Type="http://schemas.openxmlformats.org/officeDocument/2006/relationships/image" Target="../media/image335.png"/><Relationship Id="rId22" Type="http://schemas.openxmlformats.org/officeDocument/2006/relationships/image" Target="../media/image296.png"/><Relationship Id="rId23" Type="http://schemas.openxmlformats.org/officeDocument/2006/relationships/image" Target="../media/image29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Relationship Id="rId9" Type="http://schemas.openxmlformats.org/officeDocument/2006/relationships/image" Target="../media/image343.png"/><Relationship Id="rId10" Type="http://schemas.openxmlformats.org/officeDocument/2006/relationships/image" Target="../media/image344.png"/><Relationship Id="rId11" Type="http://schemas.openxmlformats.org/officeDocument/2006/relationships/image" Target="../media/image345.png"/><Relationship Id="rId12" Type="http://schemas.openxmlformats.org/officeDocument/2006/relationships/image" Target="../media/image346.png"/><Relationship Id="rId13" Type="http://schemas.openxmlformats.org/officeDocument/2006/relationships/image" Target="../media/image347.png"/><Relationship Id="rId14" Type="http://schemas.openxmlformats.org/officeDocument/2006/relationships/image" Target="../media/image348.png"/><Relationship Id="rId15" Type="http://schemas.openxmlformats.org/officeDocument/2006/relationships/image" Target="../media/image349.png"/><Relationship Id="rId16" Type="http://schemas.openxmlformats.org/officeDocument/2006/relationships/image" Target="../media/image350.png"/><Relationship Id="rId17" Type="http://schemas.openxmlformats.org/officeDocument/2006/relationships/image" Target="../media/image351.png"/><Relationship Id="rId18" Type="http://schemas.openxmlformats.org/officeDocument/2006/relationships/image" Target="../media/image352.png"/><Relationship Id="rId19" Type="http://schemas.openxmlformats.org/officeDocument/2006/relationships/image" Target="../media/image353.png"/><Relationship Id="rId20" Type="http://schemas.openxmlformats.org/officeDocument/2006/relationships/image" Target="../media/image35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Relationship Id="rId16" Type="http://schemas.openxmlformats.org/officeDocument/2006/relationships/image" Target="../media/image369.png"/><Relationship Id="rId17" Type="http://schemas.openxmlformats.org/officeDocument/2006/relationships/image" Target="../media/image370.png"/><Relationship Id="rId18" Type="http://schemas.openxmlformats.org/officeDocument/2006/relationships/image" Target="../media/image371.png"/><Relationship Id="rId19" Type="http://schemas.openxmlformats.org/officeDocument/2006/relationships/image" Target="../media/image372.png"/><Relationship Id="rId20" Type="http://schemas.openxmlformats.org/officeDocument/2006/relationships/image" Target="../media/image373.png"/><Relationship Id="rId21" Type="http://schemas.openxmlformats.org/officeDocument/2006/relationships/image" Target="../media/image37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Relationship Id="rId15" Type="http://schemas.openxmlformats.org/officeDocument/2006/relationships/image" Target="../media/image406.png"/><Relationship Id="rId16" Type="http://schemas.openxmlformats.org/officeDocument/2006/relationships/image" Target="../media/image407.png"/><Relationship Id="rId17" Type="http://schemas.openxmlformats.org/officeDocument/2006/relationships/image" Target="../media/image408.png"/><Relationship Id="rId18" Type="http://schemas.openxmlformats.org/officeDocument/2006/relationships/image" Target="../media/image409.png"/><Relationship Id="rId19" Type="http://schemas.openxmlformats.org/officeDocument/2006/relationships/image" Target="../media/image410.png"/><Relationship Id="rId20" Type="http://schemas.openxmlformats.org/officeDocument/2006/relationships/image" Target="../media/image41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422.png"/><Relationship Id="rId13" Type="http://schemas.openxmlformats.org/officeDocument/2006/relationships/image" Target="../media/image423.png"/><Relationship Id="rId14" Type="http://schemas.openxmlformats.org/officeDocument/2006/relationships/image" Target="../media/image424.png"/><Relationship Id="rId15" Type="http://schemas.openxmlformats.org/officeDocument/2006/relationships/image" Target="../media/image425.png"/><Relationship Id="rId16" Type="http://schemas.openxmlformats.org/officeDocument/2006/relationships/image" Target="../media/image426.png"/><Relationship Id="rId17" Type="http://schemas.openxmlformats.org/officeDocument/2006/relationships/image" Target="../media/image427.png"/><Relationship Id="rId18" Type="http://schemas.openxmlformats.org/officeDocument/2006/relationships/image" Target="../media/image428.png"/><Relationship Id="rId19" Type="http://schemas.openxmlformats.org/officeDocument/2006/relationships/image" Target="../media/image42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Relationship Id="rId14" Type="http://schemas.openxmlformats.org/officeDocument/2006/relationships/image" Target="../media/image442.png"/><Relationship Id="rId15" Type="http://schemas.openxmlformats.org/officeDocument/2006/relationships/image" Target="../media/image443.png"/><Relationship Id="rId16" Type="http://schemas.openxmlformats.org/officeDocument/2006/relationships/image" Target="../media/image444.png"/><Relationship Id="rId17" Type="http://schemas.openxmlformats.org/officeDocument/2006/relationships/image" Target="../media/image445.png"/><Relationship Id="rId18" Type="http://schemas.openxmlformats.org/officeDocument/2006/relationships/image" Target="../media/image428.png"/><Relationship Id="rId19" Type="http://schemas.openxmlformats.org/officeDocument/2006/relationships/image" Target="../media/image42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2" Type="http://schemas.openxmlformats.org/officeDocument/2006/relationships/image" Target="../media/image456.png"/><Relationship Id="rId13" Type="http://schemas.openxmlformats.org/officeDocument/2006/relationships/image" Target="../media/image457.png"/><Relationship Id="rId14" Type="http://schemas.openxmlformats.org/officeDocument/2006/relationships/image" Target="../media/image458.png"/><Relationship Id="rId15" Type="http://schemas.openxmlformats.org/officeDocument/2006/relationships/image" Target="../media/image459.png"/><Relationship Id="rId16" Type="http://schemas.openxmlformats.org/officeDocument/2006/relationships/image" Target="../media/image460.png"/><Relationship Id="rId17" Type="http://schemas.openxmlformats.org/officeDocument/2006/relationships/image" Target="../media/image461.png"/><Relationship Id="rId18" Type="http://schemas.openxmlformats.org/officeDocument/2006/relationships/image" Target="../media/image428.png"/><Relationship Id="rId19" Type="http://schemas.openxmlformats.org/officeDocument/2006/relationships/image" Target="../media/image429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473.png"/><Relationship Id="rId14" Type="http://schemas.openxmlformats.org/officeDocument/2006/relationships/image" Target="../media/image474.png"/><Relationship Id="rId15" Type="http://schemas.openxmlformats.org/officeDocument/2006/relationships/image" Target="../media/image475.png"/><Relationship Id="rId16" Type="http://schemas.openxmlformats.org/officeDocument/2006/relationships/image" Target="../media/image476.png"/><Relationship Id="rId17" Type="http://schemas.openxmlformats.org/officeDocument/2006/relationships/image" Target="../media/image477.png"/><Relationship Id="rId18" Type="http://schemas.openxmlformats.org/officeDocument/2006/relationships/image" Target="../media/image478.png"/><Relationship Id="rId19" Type="http://schemas.openxmlformats.org/officeDocument/2006/relationships/image" Target="../media/image479.png"/><Relationship Id="rId20" Type="http://schemas.openxmlformats.org/officeDocument/2006/relationships/image" Target="../media/image48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Relationship Id="rId9" Type="http://schemas.openxmlformats.org/officeDocument/2006/relationships/image" Target="../media/image488.png"/><Relationship Id="rId10" Type="http://schemas.openxmlformats.org/officeDocument/2006/relationships/image" Target="../media/image489.png"/><Relationship Id="rId11" Type="http://schemas.openxmlformats.org/officeDocument/2006/relationships/image" Target="../media/image490.png"/><Relationship Id="rId12" Type="http://schemas.openxmlformats.org/officeDocument/2006/relationships/image" Target="../media/image491.png"/><Relationship Id="rId13" Type="http://schemas.openxmlformats.org/officeDocument/2006/relationships/image" Target="../media/image492.png"/><Relationship Id="rId14" Type="http://schemas.openxmlformats.org/officeDocument/2006/relationships/image" Target="../media/image493.png"/><Relationship Id="rId15" Type="http://schemas.openxmlformats.org/officeDocument/2006/relationships/image" Target="../media/image494.png"/><Relationship Id="rId16" Type="http://schemas.openxmlformats.org/officeDocument/2006/relationships/image" Target="../media/image495.png"/><Relationship Id="rId17" Type="http://schemas.openxmlformats.org/officeDocument/2006/relationships/image" Target="../media/image496.png"/><Relationship Id="rId18" Type="http://schemas.openxmlformats.org/officeDocument/2006/relationships/image" Target="../media/image497.png"/><Relationship Id="rId19" Type="http://schemas.openxmlformats.org/officeDocument/2006/relationships/image" Target="../media/image49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9.pn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Relationship Id="rId9" Type="http://schemas.openxmlformats.org/officeDocument/2006/relationships/image" Target="../media/image506.png"/><Relationship Id="rId10" Type="http://schemas.openxmlformats.org/officeDocument/2006/relationships/image" Target="../media/image507.png"/><Relationship Id="rId11" Type="http://schemas.openxmlformats.org/officeDocument/2006/relationships/image" Target="../media/image508.png"/><Relationship Id="rId12" Type="http://schemas.openxmlformats.org/officeDocument/2006/relationships/image" Target="../media/image509.png"/><Relationship Id="rId13" Type="http://schemas.openxmlformats.org/officeDocument/2006/relationships/image" Target="../media/image510.png"/><Relationship Id="rId14" Type="http://schemas.openxmlformats.org/officeDocument/2006/relationships/image" Target="../media/image511.png"/><Relationship Id="rId15" Type="http://schemas.openxmlformats.org/officeDocument/2006/relationships/image" Target="../media/image512.png"/><Relationship Id="rId16" Type="http://schemas.openxmlformats.org/officeDocument/2006/relationships/image" Target="../media/image513.png"/><Relationship Id="rId17" Type="http://schemas.openxmlformats.org/officeDocument/2006/relationships/image" Target="../media/image514.png"/><Relationship Id="rId18" Type="http://schemas.openxmlformats.org/officeDocument/2006/relationships/image" Target="../media/image497.png"/><Relationship Id="rId19" Type="http://schemas.openxmlformats.org/officeDocument/2006/relationships/image" Target="../media/image49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5.png"/><Relationship Id="rId3" Type="http://schemas.openxmlformats.org/officeDocument/2006/relationships/image" Target="../media/image516.png"/><Relationship Id="rId4" Type="http://schemas.openxmlformats.org/officeDocument/2006/relationships/image" Target="../media/image517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Relationship Id="rId8" Type="http://schemas.openxmlformats.org/officeDocument/2006/relationships/image" Target="../media/image521.png"/><Relationship Id="rId9" Type="http://schemas.openxmlformats.org/officeDocument/2006/relationships/image" Target="../media/image522.png"/><Relationship Id="rId10" Type="http://schemas.openxmlformats.org/officeDocument/2006/relationships/image" Target="../media/image523.png"/><Relationship Id="rId11" Type="http://schemas.openxmlformats.org/officeDocument/2006/relationships/image" Target="../media/image524.png"/><Relationship Id="rId12" Type="http://schemas.openxmlformats.org/officeDocument/2006/relationships/image" Target="../media/image525.png"/><Relationship Id="rId13" Type="http://schemas.openxmlformats.org/officeDocument/2006/relationships/image" Target="../media/image526.png"/><Relationship Id="rId14" Type="http://schemas.openxmlformats.org/officeDocument/2006/relationships/image" Target="../media/image527.png"/><Relationship Id="rId15" Type="http://schemas.openxmlformats.org/officeDocument/2006/relationships/image" Target="../media/image528.png"/><Relationship Id="rId16" Type="http://schemas.openxmlformats.org/officeDocument/2006/relationships/image" Target="../media/image529.png"/><Relationship Id="rId17" Type="http://schemas.openxmlformats.org/officeDocument/2006/relationships/image" Target="../media/image530.png"/><Relationship Id="rId18" Type="http://schemas.openxmlformats.org/officeDocument/2006/relationships/image" Target="../media/image531.png"/><Relationship Id="rId19" Type="http://schemas.openxmlformats.org/officeDocument/2006/relationships/image" Target="../media/image53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png"/><Relationship Id="rId28" Type="http://schemas.openxmlformats.org/officeDocument/2006/relationships/image" Target="../media/image165.png"/><Relationship Id="rId29" Type="http://schemas.openxmlformats.org/officeDocument/2006/relationships/image" Target="../media/image166.png"/><Relationship Id="rId30" Type="http://schemas.openxmlformats.org/officeDocument/2006/relationships/image" Target="../media/image167.png"/><Relationship Id="rId31" Type="http://schemas.openxmlformats.org/officeDocument/2006/relationships/image" Target="../media/image16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72410" y="5019294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599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64823" y="5019294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59" h="0">
                <a:moveTo>
                  <a:pt x="0" y="0"/>
                </a:moveTo>
                <a:lnTo>
                  <a:pt x="3769106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011031" y="5019294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7238" y="5019294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439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95796" y="501929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03571" y="5019294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42003" y="501929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49779" y="501929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88210" y="501929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7530" y="5019294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7530" y="3657346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7530" y="2295398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30" y="433832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30" y="2976372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30" y="1614424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43063" y="4404677"/>
            <a:ext cx="551941" cy="1001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04504" y="3622357"/>
            <a:ext cx="552069" cy="2107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96856" y="4309300"/>
            <a:ext cx="551942" cy="1122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158297" y="3955732"/>
            <a:ext cx="552069" cy="146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50522" y="4651565"/>
            <a:ext cx="552069" cy="8027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12090" y="4001833"/>
            <a:ext cx="551942" cy="1473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04315" y="4810696"/>
            <a:ext cx="552069" cy="918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65883" y="4102163"/>
            <a:ext cx="551941" cy="16275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758108" y="4725479"/>
            <a:ext cx="552068" cy="8576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619549" y="4090098"/>
            <a:ext cx="552068" cy="14453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911901" y="4677473"/>
            <a:ext cx="551941" cy="10521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773342" y="4424616"/>
            <a:ext cx="552069" cy="13050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065567" y="4873307"/>
            <a:ext cx="552069" cy="7458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927135" y="4241736"/>
            <a:ext cx="552069" cy="13624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219360" y="4901501"/>
            <a:ext cx="552069" cy="8281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080927" y="4643691"/>
            <a:ext cx="551942" cy="9161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45232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45232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79142" y="33955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79142" y="33955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96083" y="30328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96083" y="30328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68220" y="29377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68220" y="29377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66620" y="21973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66620" y="21973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42363" y="28999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42363" y="28999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13229" y="34707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13229" y="34707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81935" y="34937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281935" y="34937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55266" y="33290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255266" y="33290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17801" y="33625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17801" y="33625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6570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6570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14475" y="40581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14475" y="40581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346066" y="37534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346066" y="37534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430903" y="33896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30903" y="33896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388611" y="31902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88611" y="31902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59892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59892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554857" y="41814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554857" y="41814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477259" y="40102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477259" y="40102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642481" y="20095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642481" y="20095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523101" y="38285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523101" y="38285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608571" y="27706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608571" y="27706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492875" y="17023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492875" y="17023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70052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70052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763259" y="43614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763259" y="43614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636127" y="30920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636127" y="30920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634730" y="37825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634730" y="37825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714993" y="31404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714993" y="31404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698103" y="23411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98103" y="23411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905750" y="40900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905750" y="40900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895590" y="43154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895590" y="43154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800720" y="3325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800720" y="3325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974319" y="42971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974319" y="42971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098146" y="42326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098146" y="42326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086590" y="45074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086590" y="45074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125070" y="45177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125070" y="45177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137008" y="4591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137008" y="4591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222860" y="37299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2222860" y="37299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220061" y="40937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5220061" y="40937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5094077" y="29580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5094077" y="29580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5181707" y="27750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5181707" y="27750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5233268" y="37926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5233268" y="37926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5101315" y="31595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5101315" y="31595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4413230" y="42434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4413230" y="42434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244567" y="41161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244567" y="41161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7274666" y="30015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7274666" y="30015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7327498" y="40994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7327498" y="40994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7375759" y="42971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7375759" y="42971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7287112" y="44456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7287112" y="44456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309464" y="26391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7309464" y="26391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7286478" y="44269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7286478" y="44269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7377283" y="38642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7377283" y="38642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7361154" y="40619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7361154" y="40619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7321021" y="35967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7321021" y="35967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575532" y="238696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4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575532" y="238696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4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6407764" y="45384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6407764" y="45384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6586327" y="44978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6586327" y="44978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6526256" y="46892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6526256" y="46892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6391128" y="45439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6391128" y="45439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1185036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337756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0.052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5451728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6.1e−05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05521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2.7e−05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9800081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0.0034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1912981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1.4e−06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4066773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7.5e−05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1630019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 txBox="1"/>
          <p:nvPr/>
        </p:nvSpPr>
        <p:spPr>
          <a:xfrm>
            <a:off x="270383" y="4227957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70383" y="2866009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70383" y="150406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1.2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22731" y="433832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22731" y="297637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22731" y="161442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 txBox="1"/>
          <p:nvPr/>
        </p:nvSpPr>
        <p:spPr>
          <a:xfrm>
            <a:off x="21220" y="1701430"/>
            <a:ext cx="238760" cy="37617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Aspergillus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rambellii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1" name="object 19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9" name="object 19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87" name="object 187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15285846" y="321690"/>
            <a:ext cx="294576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1190" marR="5080" indent="-619125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8 </a:t>
            </a:r>
            <a:r>
              <a:rPr dirty="0" sz="1200" spc="5">
                <a:solidFill>
                  <a:srgbClr val="993333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99333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entiched.  7 </a:t>
            </a:r>
            <a:r>
              <a:rPr dirty="0" sz="1200" spc="5">
                <a:solidFill>
                  <a:srgbClr val="993333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993333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99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993333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9" name="object 189"/>
          <p:cNvSpPr txBox="1">
            <a:spLocks noGrp="1"/>
          </p:cNvSpPr>
          <p:nvPr>
            <p:ph type="title"/>
          </p:nvPr>
        </p:nvSpPr>
        <p:spPr>
          <a:xfrm>
            <a:off x="8247506" y="0"/>
            <a:ext cx="228155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93333"/>
                </a:solidFill>
              </a:rPr>
              <a:t>Aspergillus</a:t>
            </a:r>
            <a:r>
              <a:rPr dirty="0" spc="-65">
                <a:solidFill>
                  <a:srgbClr val="993333"/>
                </a:solidFill>
              </a:rPr>
              <a:t> </a:t>
            </a:r>
            <a:r>
              <a:rPr dirty="0" spc="-5">
                <a:solidFill>
                  <a:srgbClr val="993333"/>
                </a:solidFill>
              </a:rPr>
              <a:t>rambellii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72410" y="4965065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599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10841" y="4965065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7530" y="4965065"/>
            <a:ext cx="13515340" cy="0"/>
          </a:xfrm>
          <a:custGeom>
            <a:avLst/>
            <a:gdLst/>
            <a:ahLst/>
            <a:cxnLst/>
            <a:rect l="l" t="t" r="r" b="b"/>
            <a:pathLst>
              <a:path w="13515340" h="0">
                <a:moveTo>
                  <a:pt x="0" y="0"/>
                </a:moveTo>
                <a:lnTo>
                  <a:pt x="1351483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42003" y="3494532"/>
            <a:ext cx="14376400" cy="0"/>
          </a:xfrm>
          <a:custGeom>
            <a:avLst/>
            <a:gdLst/>
            <a:ahLst/>
            <a:cxnLst/>
            <a:rect l="l" t="t" r="r" b="b"/>
            <a:pathLst>
              <a:path w="14376400" h="0">
                <a:moveTo>
                  <a:pt x="0" y="0"/>
                </a:moveTo>
                <a:lnTo>
                  <a:pt x="14376400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7530" y="3494532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612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530" y="2024126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626076" y="4229861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635" y="422986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318616" y="4229861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457048" y="422986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303382" y="4229861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11031" y="4229861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49590" y="422986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57238" y="4229861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95796" y="422986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03571" y="4229861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49779" y="4229861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 h="0">
                <a:moveTo>
                  <a:pt x="0" y="0"/>
                </a:moveTo>
                <a:lnTo>
                  <a:pt x="161531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88210" y="422986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7530" y="4229861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7530" y="2759329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7530" y="1288796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43063" y="3220783"/>
            <a:ext cx="551941" cy="1870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04504" y="3555301"/>
            <a:ext cx="552069" cy="14611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6856" y="2384234"/>
            <a:ext cx="551942" cy="2328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58297" y="2934398"/>
            <a:ext cx="552069" cy="18769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50522" y="3636581"/>
            <a:ext cx="552069" cy="11280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12090" y="3569144"/>
            <a:ext cx="551942" cy="146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04315" y="2973006"/>
            <a:ext cx="552069" cy="2141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465883" y="3170237"/>
            <a:ext cx="551941" cy="17785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758108" y="3629977"/>
            <a:ext cx="552068" cy="14530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19549" y="4084764"/>
            <a:ext cx="552068" cy="11396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911901" y="3181286"/>
            <a:ext cx="551941" cy="2140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773342" y="3541204"/>
            <a:ext cx="552069" cy="1497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065567" y="3992435"/>
            <a:ext cx="552069" cy="13950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927135" y="4310316"/>
            <a:ext cx="552069" cy="10236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219360" y="3126549"/>
            <a:ext cx="552069" cy="18809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080927" y="3398837"/>
            <a:ext cx="551942" cy="17901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00020" y="51075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00020" y="51075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61794" y="52865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61794" y="52865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12594" y="33680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12594" y="33680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53641" y="28317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53641" y="28317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12360" y="514045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12360" y="514045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1838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1838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67499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7499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615556" y="32867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615556" y="32867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8002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8002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7941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7941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4140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74140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802244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1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1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802244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1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855966" y="26247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855966" y="26247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01216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01216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291361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291361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29353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29353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02804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302804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08925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08925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981685" y="30840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981685" y="30840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907771" y="32558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907771" y="32558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2905105" y="34096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2905105" y="34096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035407" y="51154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3035407" y="51154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18349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18349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219051" y="24921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219051" y="24921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129134" y="29439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129134" y="29439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1259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1259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5183612" y="38126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5183612" y="38126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5192883" y="41212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192883" y="41212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4426184" y="37099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4426184" y="37099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7398491" y="29493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7398491" y="29493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6502634" y="28719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502634" y="28719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122377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41642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0.73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821041" y="1311783"/>
            <a:ext cx="98044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9877679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4146403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6261334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270383" y="4119498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270383" y="2648965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70383" y="1178433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22731" y="422986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22731" y="275932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22731" y="128879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/>
          <p:nvPr/>
        </p:nvSpPr>
        <p:spPr>
          <a:xfrm>
            <a:off x="21220" y="1032378"/>
            <a:ext cx="238760" cy="50996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Batrachochytrium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salamandrivorans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3" name="object 1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44" name="object 144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1" name="object 1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39" name="object 139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8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title"/>
          </p:nvPr>
        </p:nvSpPr>
        <p:spPr>
          <a:xfrm>
            <a:off x="7355458" y="0"/>
            <a:ext cx="406590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Batrachochytrium</a:t>
            </a:r>
            <a:r>
              <a:rPr dirty="0" spc="-30"/>
              <a:t> </a:t>
            </a:r>
            <a:r>
              <a:rPr dirty="0" spc="-5"/>
              <a:t>salamandrivorans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10841" y="4917185"/>
            <a:ext cx="3608070" cy="0"/>
          </a:xfrm>
          <a:custGeom>
            <a:avLst/>
            <a:gdLst/>
            <a:ahLst/>
            <a:cxnLst/>
            <a:rect l="l" t="t" r="r" b="b"/>
            <a:pathLst>
              <a:path w="3608069" h="0">
                <a:moveTo>
                  <a:pt x="0" y="0"/>
                </a:moveTo>
                <a:lnTo>
                  <a:pt x="360756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64823" y="4917185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7530" y="4917185"/>
            <a:ext cx="10069195" cy="0"/>
          </a:xfrm>
          <a:custGeom>
            <a:avLst/>
            <a:gdLst/>
            <a:ahLst/>
            <a:cxnLst/>
            <a:rect l="l" t="t" r="r" b="b"/>
            <a:pathLst>
              <a:path w="10069195" h="0">
                <a:moveTo>
                  <a:pt x="0" y="0"/>
                </a:moveTo>
                <a:lnTo>
                  <a:pt x="1006881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7530" y="3350767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7530" y="178435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7530" y="4133977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7530" y="2567558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43063" y="4072064"/>
            <a:ext cx="551941" cy="780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04504" y="4008945"/>
            <a:ext cx="552069" cy="1141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96856" y="4047045"/>
            <a:ext cx="551942" cy="1060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58297" y="4262564"/>
            <a:ext cx="552069" cy="735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50522" y="3764724"/>
            <a:ext cx="552069" cy="1025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12090" y="3954589"/>
            <a:ext cx="551942" cy="920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04315" y="4013390"/>
            <a:ext cx="552069" cy="10888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65883" y="4238180"/>
            <a:ext cx="551941" cy="9594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58108" y="4111942"/>
            <a:ext cx="552068" cy="9729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619549" y="4295711"/>
            <a:ext cx="552068" cy="11258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911901" y="3821493"/>
            <a:ext cx="551941" cy="14400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773342" y="3876992"/>
            <a:ext cx="552069" cy="11637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065567" y="4583874"/>
            <a:ext cx="552069" cy="8263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927135" y="4557458"/>
            <a:ext cx="552069" cy="8585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219360" y="4054538"/>
            <a:ext cx="552069" cy="11009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080927" y="4248340"/>
            <a:ext cx="551942" cy="10321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61235" y="5337175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4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61235" y="5337175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4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95448" y="53766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95448" y="53766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96567" y="51036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96567" y="51036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15967" y="53129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15967" y="53129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78654" y="41188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78654" y="41188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9158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29158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49190" y="41116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49190" y="41116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516629" y="34679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516629" y="34679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77514" y="53972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77514" y="53972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436105" y="38938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36105" y="38938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449186" y="52525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449186" y="52525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517005" y="50526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517005" y="50526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11134" y="51720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11134" y="51720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818628" y="31235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818628" y="31235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976479" y="37475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976479" y="37475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127230" y="34063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127230" y="34063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42453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42453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313535" y="43158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313535" y="43158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304010" y="43019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304010" y="43019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7404968" y="37224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404968" y="37224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7339437" y="40963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7339437" y="40963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7370297" y="38303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7370297" y="38303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7324705" y="40993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7324705" y="40993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6503141" y="52461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503141" y="52461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418687" y="36224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6418687" y="36224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445737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445737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122377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41642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0.35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0.52</a:t>
            </a:r>
            <a:endParaRPr sz="11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800081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0.21</a:t>
            </a:r>
            <a:endParaRPr sz="11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107540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6261334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0.0051</a:t>
            </a:r>
            <a:endParaRPr sz="11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270383" y="4023486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70383" y="2457196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0.4</a:t>
            </a:r>
            <a:endParaRPr sz="12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22731" y="413397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2731" y="2567558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21220" y="1711081"/>
            <a:ext cx="238760" cy="374205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Mucor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circinelloides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7" name="object 1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5" name="object 1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5" name="object 115"/>
          <p:cNvSpPr txBox="1">
            <a:spLocks noGrp="1"/>
          </p:cNvSpPr>
          <p:nvPr>
            <p:ph type="title"/>
          </p:nvPr>
        </p:nvSpPr>
        <p:spPr>
          <a:xfrm>
            <a:off x="8260333" y="0"/>
            <a:ext cx="225615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Mucor</a:t>
            </a:r>
            <a:r>
              <a:rPr dirty="0" spc="-85"/>
              <a:t> </a:t>
            </a:r>
            <a:r>
              <a:rPr dirty="0"/>
              <a:t>circinelloides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530" y="5202554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626076" y="4207002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318616" y="4207002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59" h="0">
                <a:moveTo>
                  <a:pt x="0" y="0"/>
                </a:moveTo>
                <a:lnTo>
                  <a:pt x="3769105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457048" y="4207002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03382" y="4207002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11031" y="4207002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49590" y="4207002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7238" y="4207002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95796" y="4207002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49779" y="4207002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7530" y="4207002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7530" y="3211448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530" y="2216023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472410" y="4704841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599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610841" y="470484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164823" y="4704841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7530" y="4704841"/>
            <a:ext cx="10069195" cy="0"/>
          </a:xfrm>
          <a:custGeom>
            <a:avLst/>
            <a:gdLst/>
            <a:ahLst/>
            <a:cxnLst/>
            <a:rect l="l" t="t" r="r" b="b"/>
            <a:pathLst>
              <a:path w="10069195" h="0">
                <a:moveTo>
                  <a:pt x="0" y="0"/>
                </a:moveTo>
                <a:lnTo>
                  <a:pt x="1006881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764635" y="3709289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88210" y="3709289"/>
            <a:ext cx="14538325" cy="0"/>
          </a:xfrm>
          <a:custGeom>
            <a:avLst/>
            <a:gdLst/>
            <a:ahLst/>
            <a:cxnLst/>
            <a:rect l="l" t="t" r="r" b="b"/>
            <a:pathLst>
              <a:path w="14538325" h="0">
                <a:moveTo>
                  <a:pt x="0" y="0"/>
                </a:moveTo>
                <a:lnTo>
                  <a:pt x="1453794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7530" y="3709289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7530" y="271373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57530" y="1718182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43063" y="2731452"/>
            <a:ext cx="551941" cy="1808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04504" y="2934652"/>
            <a:ext cx="552069" cy="236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96856" y="3384105"/>
            <a:ext cx="551942" cy="1266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58297" y="3096704"/>
            <a:ext cx="552069" cy="14756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50522" y="3551364"/>
            <a:ext cx="552069" cy="1385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12090" y="3440747"/>
            <a:ext cx="551942" cy="1438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604315" y="3705923"/>
            <a:ext cx="552069" cy="1142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465883" y="3575367"/>
            <a:ext cx="551941" cy="15449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758108" y="3501199"/>
            <a:ext cx="552068" cy="14955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619549" y="4118927"/>
            <a:ext cx="552068" cy="13393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911901" y="3513772"/>
            <a:ext cx="551941" cy="1359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773342" y="3369881"/>
            <a:ext cx="552069" cy="13901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065567" y="3835082"/>
            <a:ext cx="552069" cy="1323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927135" y="4105973"/>
            <a:ext cx="552069" cy="11620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219360" y="2981769"/>
            <a:ext cx="552069" cy="1821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080927" y="3211385"/>
            <a:ext cx="551942" cy="17030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60424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4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4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60424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4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79214" y="50462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79214" y="50462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286250" y="52174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286250" y="52174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58825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8825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55218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55218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682996" y="33210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682996" y="33210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796530" y="2977388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29" y="24891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96530" y="2977388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1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833486" y="50880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833486" y="50880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892405" y="29225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892405" y="29225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908533" y="48602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908533" y="48602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160757" y="33295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160757" y="33295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232005" y="33821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232005" y="33821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194285" y="339305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24765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5"/>
                </a:lnTo>
                <a:lnTo>
                  <a:pt x="1940" y="34420"/>
                </a:lnTo>
                <a:lnTo>
                  <a:pt x="7238" y="42291"/>
                </a:lnTo>
                <a:lnTo>
                  <a:pt x="15109" y="47589"/>
                </a:lnTo>
                <a:lnTo>
                  <a:pt x="24765" y="49530"/>
                </a:lnTo>
                <a:lnTo>
                  <a:pt x="34420" y="47589"/>
                </a:lnTo>
                <a:lnTo>
                  <a:pt x="42291" y="42291"/>
                </a:lnTo>
                <a:lnTo>
                  <a:pt x="47589" y="34420"/>
                </a:lnTo>
                <a:lnTo>
                  <a:pt x="49530" y="24765"/>
                </a:lnTo>
                <a:lnTo>
                  <a:pt x="47589" y="15162"/>
                </a:lnTo>
                <a:lnTo>
                  <a:pt x="42291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194285" y="339305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24765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1" y="7286"/>
                </a:lnTo>
                <a:lnTo>
                  <a:pt x="47589" y="15162"/>
                </a:lnTo>
                <a:lnTo>
                  <a:pt x="49530" y="24765"/>
                </a:lnTo>
                <a:lnTo>
                  <a:pt x="47589" y="34420"/>
                </a:lnTo>
                <a:lnTo>
                  <a:pt x="42291" y="42291"/>
                </a:lnTo>
                <a:lnTo>
                  <a:pt x="34420" y="47589"/>
                </a:lnTo>
                <a:lnTo>
                  <a:pt x="24765" y="49530"/>
                </a:lnTo>
                <a:lnTo>
                  <a:pt x="15109" y="47589"/>
                </a:lnTo>
                <a:lnTo>
                  <a:pt x="7238" y="42291"/>
                </a:lnTo>
                <a:lnTo>
                  <a:pt x="1940" y="3442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074011" y="37298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074011" y="37298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352905" y="33477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4352905" y="33477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4360016" y="33169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4360016" y="33169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572357" y="49620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572357" y="49620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1144142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2.6e−06</a:t>
            </a:r>
            <a:endParaRPr sz="11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41642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0.82</a:t>
            </a:r>
            <a:endParaRPr sz="11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608954" y="1311783"/>
            <a:ext cx="10972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</a:t>
            </a:r>
            <a:endParaRPr sz="11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0.91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761219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0.00043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4068679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0.00069</a:t>
            </a:r>
            <a:endParaRPr sz="11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6220566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3.7e−05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270383" y="4594479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70383" y="3598926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70383" y="2603372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0.3</a:t>
            </a:r>
            <a:endParaRPr sz="12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70383" y="160782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0.4</a:t>
            </a:r>
            <a:endParaRPr sz="12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2731" y="470484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22731" y="370928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22731" y="27137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22731" y="171818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21220" y="1811390"/>
            <a:ext cx="238760" cy="354139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Edhazardia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aedis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8" name="object 1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6" name="object 116"/>
          <p:cNvSpPr txBox="1">
            <a:spLocks noGrp="1"/>
          </p:cNvSpPr>
          <p:nvPr>
            <p:ph type="title"/>
          </p:nvPr>
        </p:nvSpPr>
        <p:spPr>
          <a:xfrm>
            <a:off x="8394065" y="0"/>
            <a:ext cx="198882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Edhazardia</a:t>
            </a:r>
            <a:r>
              <a:rPr dirty="0" spc="-85"/>
              <a:t> </a:t>
            </a:r>
            <a:r>
              <a:rPr dirty="0"/>
              <a:t>aedis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28996" y="5077333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71619" y="507733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628113" y="5077333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19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484734" y="5077333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19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41356" y="5077333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97850" y="5077333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11847" y="507733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54471" y="507733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10965" y="5077333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24963" y="507733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67585" y="507733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2238" y="5077333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2238" y="383133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2238" y="2585466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2238" y="1339469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341356" y="4454397"/>
            <a:ext cx="7877175" cy="0"/>
          </a:xfrm>
          <a:custGeom>
            <a:avLst/>
            <a:gdLst/>
            <a:ahLst/>
            <a:cxnLst/>
            <a:rect l="l" t="t" r="r" b="b"/>
            <a:pathLst>
              <a:path w="7877175" h="0">
                <a:moveTo>
                  <a:pt x="0" y="0"/>
                </a:moveTo>
                <a:lnTo>
                  <a:pt x="787704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54471" y="4454397"/>
            <a:ext cx="3750945" cy="0"/>
          </a:xfrm>
          <a:custGeom>
            <a:avLst/>
            <a:gdLst/>
            <a:ahLst/>
            <a:cxnLst/>
            <a:rect l="l" t="t" r="r" b="b"/>
            <a:pathLst>
              <a:path w="3750945" h="0">
                <a:moveTo>
                  <a:pt x="0" y="0"/>
                </a:moveTo>
                <a:lnTo>
                  <a:pt x="375094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10965" y="4454397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67585" y="4454397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2238" y="4454397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2238" y="3208401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2238" y="1962404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24978" y="2647632"/>
            <a:ext cx="549402" cy="3082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82355" y="3565715"/>
            <a:ext cx="549401" cy="2163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68357" y="3467290"/>
            <a:ext cx="549402" cy="2262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25734" y="4341939"/>
            <a:ext cx="549402" cy="1387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11736" y="3174936"/>
            <a:ext cx="549529" cy="2554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69113" y="3537521"/>
            <a:ext cx="549528" cy="21921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655242" y="3321748"/>
            <a:ext cx="549401" cy="2407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519414" y="5670994"/>
            <a:ext cx="535812" cy="586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798621" y="2422461"/>
            <a:ext cx="549528" cy="33072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662793" y="5537898"/>
            <a:ext cx="535939" cy="1917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942127" y="3884993"/>
            <a:ext cx="549401" cy="18446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806298" y="5670994"/>
            <a:ext cx="535812" cy="586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085506" y="4036758"/>
            <a:ext cx="549401" cy="16929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942883" y="4193476"/>
            <a:ext cx="549401" cy="15361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228885" y="3909885"/>
            <a:ext cx="549528" cy="18197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086262" y="4080954"/>
            <a:ext cx="549528" cy="16487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81808" y="26247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81808" y="26247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502277" y="38830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502277" y="38830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86275" y="38649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86275" y="38649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02328" y="41130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02328" y="41130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670167" y="28373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670167" y="28373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692138" y="29411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692138" y="29411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799448" y="42661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799448" y="42661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676893" y="33615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76893" y="33615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755380" y="43792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755380" y="43792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678798" y="38886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678798" y="38886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704580" y="44996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704580" y="44996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754491" y="41509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754491" y="41509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661018" y="46755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661018" y="46755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740140" y="40012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40140" y="40012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839200" y="42552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839200" y="42552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82228" y="4140072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29" y="24891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82228" y="4140072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1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986261" y="4454525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24765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367"/>
                </a:lnTo>
                <a:lnTo>
                  <a:pt x="7286" y="42243"/>
                </a:lnTo>
                <a:lnTo>
                  <a:pt x="15162" y="47571"/>
                </a:lnTo>
                <a:lnTo>
                  <a:pt x="24765" y="49530"/>
                </a:lnTo>
                <a:lnTo>
                  <a:pt x="34440" y="47571"/>
                </a:lnTo>
                <a:lnTo>
                  <a:pt x="42354" y="42243"/>
                </a:lnTo>
                <a:lnTo>
                  <a:pt x="47696" y="34367"/>
                </a:lnTo>
                <a:lnTo>
                  <a:pt x="49657" y="24764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986261" y="4454525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9"/>
                </a:lnTo>
                <a:lnTo>
                  <a:pt x="47696" y="15109"/>
                </a:lnTo>
                <a:lnTo>
                  <a:pt x="49657" y="24764"/>
                </a:lnTo>
                <a:lnTo>
                  <a:pt x="47696" y="34367"/>
                </a:lnTo>
                <a:lnTo>
                  <a:pt x="42354" y="42243"/>
                </a:lnTo>
                <a:lnTo>
                  <a:pt x="34440" y="47571"/>
                </a:lnTo>
                <a:lnTo>
                  <a:pt x="24765" y="49530"/>
                </a:lnTo>
                <a:lnTo>
                  <a:pt x="15162" y="47571"/>
                </a:lnTo>
                <a:lnTo>
                  <a:pt x="7286" y="42243"/>
                </a:lnTo>
                <a:lnTo>
                  <a:pt x="1958" y="34367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966831" y="47138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966831" y="47138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121010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121010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915709" y="4134675"/>
            <a:ext cx="262508" cy="9823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051028" y="37666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051028" y="37666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2950697" y="37976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950697" y="37976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3119100" y="37929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3119100" y="37929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930123" y="38581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930123" y="38581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182475" y="36851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182475" y="36851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181331" y="3508247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5" y="49656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29" y="24891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181331" y="3508247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1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29" y="24891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6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206731" y="32578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206731" y="32578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5066898" y="41249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066898" y="41249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240635" y="39162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240635" y="39162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248762" y="39728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248762" y="39728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4375637" y="33576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4375637" y="33576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24074" y="5356796"/>
            <a:ext cx="126492" cy="1264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3010959" y="5364035"/>
            <a:ext cx="126365" cy="1264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130238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406902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0.0052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62800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837293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0.0028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205839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416291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634515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270383" y="4344034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270383" y="3098038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70383" y="1852040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07441" y="445439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07441" y="32084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07441" y="196240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21220" y="1537522"/>
            <a:ext cx="238760" cy="40894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Encephalitozoon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hellem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8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3" name="object 143"/>
          <p:cNvSpPr txBox="1">
            <a:spLocks noGrp="1"/>
          </p:cNvSpPr>
          <p:nvPr>
            <p:ph type="title"/>
          </p:nvPr>
        </p:nvSpPr>
        <p:spPr>
          <a:xfrm>
            <a:off x="8071357" y="0"/>
            <a:ext cx="271907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Encephalitozoon</a:t>
            </a:r>
            <a:r>
              <a:rPr dirty="0" spc="-50"/>
              <a:t> </a:t>
            </a:r>
            <a:r>
              <a:rPr dirty="0"/>
              <a:t>hellem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26076" y="5055234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64635" y="505523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610841" y="5055234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03382" y="5055234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59" h="0">
                <a:moveTo>
                  <a:pt x="0" y="0"/>
                </a:moveTo>
                <a:lnTo>
                  <a:pt x="3768979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7238" y="5055234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66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95796" y="505523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42003" y="5055234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49779" y="505523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88210" y="505523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7530" y="5055234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7530" y="3765041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7530" y="2474848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472410" y="4410202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599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164823" y="4410202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59" h="0">
                <a:moveTo>
                  <a:pt x="0" y="0"/>
                </a:moveTo>
                <a:lnTo>
                  <a:pt x="376910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57238" y="4410202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59" h="0">
                <a:moveTo>
                  <a:pt x="0" y="0"/>
                </a:moveTo>
                <a:lnTo>
                  <a:pt x="376910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03571" y="4410202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42003" y="4410202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49779" y="4410202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7530" y="4410202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7530" y="3120008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7530" y="1829816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19097" y="3459988"/>
            <a:ext cx="0" cy="1079500"/>
          </a:xfrm>
          <a:custGeom>
            <a:avLst/>
            <a:gdLst/>
            <a:ahLst/>
            <a:cxnLst/>
            <a:rect l="l" t="t" r="r" b="b"/>
            <a:pathLst>
              <a:path w="0" h="1079500">
                <a:moveTo>
                  <a:pt x="0" y="1078992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19097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49858" y="4538979"/>
            <a:ext cx="538480" cy="1161415"/>
          </a:xfrm>
          <a:custGeom>
            <a:avLst/>
            <a:gdLst/>
            <a:ahLst/>
            <a:cxnLst/>
            <a:rect l="l" t="t" r="r" b="b"/>
            <a:pathLst>
              <a:path w="538480" h="1161414">
                <a:moveTo>
                  <a:pt x="0" y="0"/>
                </a:moveTo>
                <a:lnTo>
                  <a:pt x="0" y="1161415"/>
                </a:lnTo>
                <a:lnTo>
                  <a:pt x="538353" y="1161415"/>
                </a:lnTo>
                <a:lnTo>
                  <a:pt x="538353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49858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80" h="0">
                <a:moveTo>
                  <a:pt x="0" y="0"/>
                </a:moveTo>
                <a:lnTo>
                  <a:pt x="538353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80539" y="3020695"/>
            <a:ext cx="0" cy="1268730"/>
          </a:xfrm>
          <a:custGeom>
            <a:avLst/>
            <a:gdLst/>
            <a:ahLst/>
            <a:cxnLst/>
            <a:rect l="l" t="t" r="r" b="b"/>
            <a:pathLst>
              <a:path w="0" h="1268729">
                <a:moveTo>
                  <a:pt x="0" y="1268729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80539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011298" y="4289425"/>
            <a:ext cx="538480" cy="1410970"/>
          </a:xfrm>
          <a:custGeom>
            <a:avLst/>
            <a:gdLst/>
            <a:ahLst/>
            <a:cxnLst/>
            <a:rect l="l" t="t" r="r" b="b"/>
            <a:pathLst>
              <a:path w="538480" h="1410970">
                <a:moveTo>
                  <a:pt x="0" y="0"/>
                </a:moveTo>
                <a:lnTo>
                  <a:pt x="0" y="1410970"/>
                </a:lnTo>
                <a:lnTo>
                  <a:pt x="538480" y="1410970"/>
                </a:lnTo>
                <a:lnTo>
                  <a:pt x="538480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11298" y="4843017"/>
            <a:ext cx="538480" cy="0"/>
          </a:xfrm>
          <a:custGeom>
            <a:avLst/>
            <a:gdLst/>
            <a:ahLst/>
            <a:cxnLst/>
            <a:rect l="l" t="t" r="r" b="b"/>
            <a:pathLst>
              <a:path w="538480" h="0">
                <a:moveTo>
                  <a:pt x="0" y="0"/>
                </a:moveTo>
                <a:lnTo>
                  <a:pt x="538480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572764" y="2906902"/>
            <a:ext cx="0" cy="1471930"/>
          </a:xfrm>
          <a:custGeom>
            <a:avLst/>
            <a:gdLst/>
            <a:ahLst/>
            <a:cxnLst/>
            <a:rect l="l" t="t" r="r" b="b"/>
            <a:pathLst>
              <a:path w="0" h="1471929">
                <a:moveTo>
                  <a:pt x="0" y="1471422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72764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03651" y="4378325"/>
            <a:ext cx="538480" cy="1322070"/>
          </a:xfrm>
          <a:custGeom>
            <a:avLst/>
            <a:gdLst/>
            <a:ahLst/>
            <a:cxnLst/>
            <a:rect l="l" t="t" r="r" b="b"/>
            <a:pathLst>
              <a:path w="538479" h="1322070">
                <a:moveTo>
                  <a:pt x="0" y="0"/>
                </a:moveTo>
                <a:lnTo>
                  <a:pt x="0" y="1322070"/>
                </a:lnTo>
                <a:lnTo>
                  <a:pt x="538352" y="1322070"/>
                </a:lnTo>
                <a:lnTo>
                  <a:pt x="538352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03651" y="4738496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352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34332" y="3228848"/>
            <a:ext cx="0" cy="709295"/>
          </a:xfrm>
          <a:custGeom>
            <a:avLst/>
            <a:gdLst/>
            <a:ahLst/>
            <a:cxnLst/>
            <a:rect l="l" t="t" r="r" b="b"/>
            <a:pathLst>
              <a:path w="0" h="709295">
                <a:moveTo>
                  <a:pt x="0" y="709168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34332" y="4642230"/>
            <a:ext cx="0" cy="391795"/>
          </a:xfrm>
          <a:custGeom>
            <a:avLst/>
            <a:gdLst/>
            <a:ahLst/>
            <a:cxnLst/>
            <a:rect l="l" t="t" r="r" b="b"/>
            <a:pathLst>
              <a:path w="0" h="391795">
                <a:moveTo>
                  <a:pt x="0" y="0"/>
                </a:moveTo>
                <a:lnTo>
                  <a:pt x="0" y="391795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165091" y="3938015"/>
            <a:ext cx="538480" cy="704215"/>
          </a:xfrm>
          <a:custGeom>
            <a:avLst/>
            <a:gdLst/>
            <a:ahLst/>
            <a:cxnLst/>
            <a:rect l="l" t="t" r="r" b="b"/>
            <a:pathLst>
              <a:path w="538479" h="704214">
                <a:moveTo>
                  <a:pt x="0" y="0"/>
                </a:moveTo>
                <a:lnTo>
                  <a:pt x="0" y="704214"/>
                </a:lnTo>
                <a:lnTo>
                  <a:pt x="538480" y="704214"/>
                </a:lnTo>
                <a:lnTo>
                  <a:pt x="538480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165091" y="4299711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480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26557" y="3409696"/>
            <a:ext cx="0" cy="1240155"/>
          </a:xfrm>
          <a:custGeom>
            <a:avLst/>
            <a:gdLst/>
            <a:ahLst/>
            <a:cxnLst/>
            <a:rect l="l" t="t" r="r" b="b"/>
            <a:pathLst>
              <a:path w="0" h="1240154">
                <a:moveTo>
                  <a:pt x="0" y="1239646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26557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457316" y="4649342"/>
            <a:ext cx="538480" cy="1051560"/>
          </a:xfrm>
          <a:custGeom>
            <a:avLst/>
            <a:gdLst/>
            <a:ahLst/>
            <a:cxnLst/>
            <a:rect l="l" t="t" r="r" b="b"/>
            <a:pathLst>
              <a:path w="538479" h="1051560">
                <a:moveTo>
                  <a:pt x="0" y="0"/>
                </a:moveTo>
                <a:lnTo>
                  <a:pt x="0" y="1051051"/>
                </a:lnTo>
                <a:lnTo>
                  <a:pt x="538480" y="1051051"/>
                </a:lnTo>
                <a:lnTo>
                  <a:pt x="538480" y="0"/>
                </a:lnTo>
                <a:lnTo>
                  <a:pt x="0" y="0"/>
                </a:lnTo>
                <a:close/>
              </a:path>
            </a:pathLst>
          </a:custGeom>
          <a:ln w="13588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57316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480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588125" y="2481833"/>
            <a:ext cx="0" cy="1913255"/>
          </a:xfrm>
          <a:custGeom>
            <a:avLst/>
            <a:gdLst/>
            <a:ahLst/>
            <a:cxnLst/>
            <a:rect l="l" t="t" r="r" b="b"/>
            <a:pathLst>
              <a:path w="0" h="1913254">
                <a:moveTo>
                  <a:pt x="0" y="1913127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312090" y="3856672"/>
            <a:ext cx="551942" cy="1872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611109" y="5512625"/>
            <a:ext cx="538480" cy="217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472678" y="5503735"/>
            <a:ext cx="538352" cy="2259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758108" y="3520249"/>
            <a:ext cx="552068" cy="2209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619549" y="3480752"/>
            <a:ext cx="552068" cy="2248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918695" y="5670994"/>
            <a:ext cx="538352" cy="586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2780136" y="5670994"/>
            <a:ext cx="538480" cy="586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065567" y="4011866"/>
            <a:ext cx="552069" cy="17178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927135" y="3485451"/>
            <a:ext cx="552069" cy="22442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219360" y="3585146"/>
            <a:ext cx="552069" cy="21445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7080927" y="3287077"/>
            <a:ext cx="551942" cy="2442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97302" y="36770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97302" y="36770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121344" y="4026979"/>
            <a:ext cx="263906" cy="9378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122995" y="5670994"/>
            <a:ext cx="265048" cy="586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148585" y="36996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148585" y="36996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212848" y="36134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12848" y="36134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134870" y="36718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134870" y="36718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18130" y="38309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18130" y="38309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295017" y="38615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295017" y="38615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168270" y="29959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168270" y="29959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170938" y="20259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170938" y="20259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308098" y="36885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308098" y="36885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261616" y="36329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261616" y="36329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09941" y="5670994"/>
            <a:ext cx="271272" cy="586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497075" y="49099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497075" y="49099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23530" y="3896169"/>
            <a:ext cx="254889" cy="9413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15719" y="34350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315719" y="34350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448180" y="49674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448180" y="49674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509902" y="49151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509902" y="49151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56613" y="50257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56613" y="50257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275391" y="3577399"/>
            <a:ext cx="261239" cy="1485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3649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3649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4480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4480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396359" y="32040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396359" y="32040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294251" y="32749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294251" y="32749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34454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34454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3163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3163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36829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36829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32562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32562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364990" y="33865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364990" y="33865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464877" y="4001960"/>
            <a:ext cx="255524" cy="9593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467671" y="5670994"/>
            <a:ext cx="265684" cy="586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599688" y="3775836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4" y="49656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29" y="24892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599688" y="3775836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2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4" y="49656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501263" y="28820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501263" y="28820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573017" y="51122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573017" y="51122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651503" y="37602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651503" y="37602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545840" y="29806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545840" y="29806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551554" y="37316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551554" y="37316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444360" y="24569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444360" y="24569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641085" y="48332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641085" y="48332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626544" y="5670994"/>
            <a:ext cx="263906" cy="586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801233" y="33849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801233" y="33849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779770" y="40431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779770" y="40431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647309" y="42840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647309" y="42840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721222" y="41851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721222" y="41851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761609" y="44636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761609" y="44636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799201" y="43273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799201" y="43273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828157" y="42866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828157" y="42866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803900" y="41155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803900" y="41155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771641" y="47310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771641" y="47310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672454" y="47029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672454" y="47029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650610" y="42503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650610" y="42503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780404" y="47675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780404" y="47675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657088" y="46102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657088" y="46102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699378" y="43681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699378" y="43681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826505" y="42301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826505" y="42301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777738" y="4107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777738" y="4107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649976" y="46292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649976" y="46292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688584" y="47548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688584" y="47548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653780" y="33332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653780" y="33332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651113" y="44386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651113" y="44386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753220" y="42706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753220" y="42706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796781" y="44098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796781" y="44098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695181" y="4718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695181" y="4718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875016" y="39864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875016" y="39864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7943342" y="50133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943342" y="50133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981060" y="40479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981060" y="40479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806308" y="44084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806308" y="44084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987156" y="45714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987156" y="45714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2888658" y="4290250"/>
            <a:ext cx="254634" cy="8839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3017118" y="41672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3017118" y="41672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2931267" y="37598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2931267" y="37598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3084810" y="43374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3084810" y="43374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2924663" y="40481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2924663" y="40481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2956667" y="41636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2956667" y="41636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2082208" y="3968559"/>
            <a:ext cx="268097" cy="11295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2094464" y="51743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2094464" y="51743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2225019" y="52576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2225019" y="52576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2288519" y="3702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2288519" y="3702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2233909" y="51876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2233909" y="51876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5088362" y="27599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5088362" y="27599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5165832" y="23418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5165832" y="23418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5057501" y="25327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5057501" y="25327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5138654" y="30764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5138654" y="30764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5133319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5133319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5134336" y="33663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5134336" y="33663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5169261" y="29053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5169261" y="29053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5172055" y="30744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5172055" y="30744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360297" y="503999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0" y="58673"/>
                </a:moveTo>
                <a:lnTo>
                  <a:pt x="4633" y="35897"/>
                </a:lnTo>
                <a:lnTo>
                  <a:pt x="17256" y="17240"/>
                </a:lnTo>
                <a:lnTo>
                  <a:pt x="35950" y="4631"/>
                </a:lnTo>
                <a:lnTo>
                  <a:pt x="58800" y="0"/>
                </a:lnTo>
                <a:lnTo>
                  <a:pt x="81577" y="4631"/>
                </a:lnTo>
                <a:lnTo>
                  <a:pt x="100234" y="17240"/>
                </a:lnTo>
                <a:lnTo>
                  <a:pt x="112843" y="35897"/>
                </a:lnTo>
                <a:lnTo>
                  <a:pt x="117475" y="58673"/>
                </a:lnTo>
                <a:lnTo>
                  <a:pt x="112843" y="81524"/>
                </a:lnTo>
                <a:lnTo>
                  <a:pt x="100234" y="100218"/>
                </a:lnTo>
                <a:lnTo>
                  <a:pt x="81577" y="112841"/>
                </a:lnTo>
                <a:lnTo>
                  <a:pt x="58800" y="117474"/>
                </a:lnTo>
                <a:lnTo>
                  <a:pt x="35950" y="112841"/>
                </a:lnTo>
                <a:lnTo>
                  <a:pt x="17256" y="100218"/>
                </a:lnTo>
                <a:lnTo>
                  <a:pt x="4633" y="81524"/>
                </a:lnTo>
                <a:lnTo>
                  <a:pt x="0" y="58673"/>
                </a:lnTo>
                <a:lnTo>
                  <a:pt x="117475" y="58673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419097" y="5039995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117474"/>
                </a:moveTo>
                <a:lnTo>
                  <a:pt x="0" y="0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663374" y="5160962"/>
            <a:ext cx="126364" cy="1264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2124626" y="5405437"/>
            <a:ext cx="126492" cy="1263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2986194" y="5399341"/>
            <a:ext cx="126365" cy="1263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 txBox="1"/>
          <p:nvPr/>
        </p:nvSpPr>
        <p:spPr>
          <a:xfrm>
            <a:off x="1262633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3299967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0.00026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9800081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0.0037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0.91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14066773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9.3e−07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16261334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0.0036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 txBox="1"/>
          <p:nvPr/>
        </p:nvSpPr>
        <p:spPr>
          <a:xfrm>
            <a:off x="270383" y="4299711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70383" y="3009645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270383" y="1719453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22731" y="441020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22731" y="3120008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22731" y="182981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 txBox="1"/>
          <p:nvPr/>
        </p:nvSpPr>
        <p:spPr>
          <a:xfrm>
            <a:off x="21220" y="1751976"/>
            <a:ext cx="238760" cy="36607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Tilletia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controversa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6" name="object 26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267" name="object 267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8" name="object 268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1" name="object 271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2" name="object 272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4" name="object 27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262" name="object 262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15285846" y="321690"/>
            <a:ext cx="294576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1190" marR="5080" indent="-619125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993333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99333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entiched.  4 </a:t>
            </a:r>
            <a:r>
              <a:rPr dirty="0" sz="1200" spc="5">
                <a:solidFill>
                  <a:srgbClr val="993333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993333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99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993333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4" name="object 264"/>
          <p:cNvSpPr txBox="1">
            <a:spLocks noGrp="1"/>
          </p:cNvSpPr>
          <p:nvPr>
            <p:ph type="title"/>
          </p:nvPr>
        </p:nvSpPr>
        <p:spPr>
          <a:xfrm>
            <a:off x="8314690" y="0"/>
            <a:ext cx="214693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93333"/>
                </a:solidFill>
              </a:rPr>
              <a:t>Tilletia</a:t>
            </a:r>
            <a:r>
              <a:rPr dirty="0" spc="-60">
                <a:solidFill>
                  <a:srgbClr val="993333"/>
                </a:solidFill>
              </a:rPr>
              <a:t> </a:t>
            </a:r>
            <a:r>
              <a:rPr dirty="0" spc="-10">
                <a:solidFill>
                  <a:srgbClr val="993333"/>
                </a:solidFill>
              </a:rPr>
              <a:t>controversa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238" y="5229733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628996" y="4288663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198732" y="4288663"/>
            <a:ext cx="5894705" cy="0"/>
          </a:xfrm>
          <a:custGeom>
            <a:avLst/>
            <a:gdLst/>
            <a:ahLst/>
            <a:cxnLst/>
            <a:rect l="l" t="t" r="r" b="b"/>
            <a:pathLst>
              <a:path w="5894705" h="0">
                <a:moveTo>
                  <a:pt x="0" y="0"/>
                </a:moveTo>
                <a:lnTo>
                  <a:pt x="589432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41356" y="428866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55227" y="428866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97850" y="428866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2238" y="4288663"/>
            <a:ext cx="7019925" cy="0"/>
          </a:xfrm>
          <a:custGeom>
            <a:avLst/>
            <a:gdLst/>
            <a:ahLst/>
            <a:cxnLst/>
            <a:rect l="l" t="t" r="r" b="b"/>
            <a:pathLst>
              <a:path w="7019925" h="0">
                <a:moveTo>
                  <a:pt x="0" y="0"/>
                </a:moveTo>
                <a:lnTo>
                  <a:pt x="701979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54471" y="3347465"/>
            <a:ext cx="12164060" cy="0"/>
          </a:xfrm>
          <a:custGeom>
            <a:avLst/>
            <a:gdLst/>
            <a:ahLst/>
            <a:cxnLst/>
            <a:rect l="l" t="t" r="r" b="b"/>
            <a:pathLst>
              <a:path w="12164060" h="0">
                <a:moveTo>
                  <a:pt x="0" y="0"/>
                </a:moveTo>
                <a:lnTo>
                  <a:pt x="1216393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2238" y="3347465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 h="0">
                <a:moveTo>
                  <a:pt x="0" y="0"/>
                </a:moveTo>
                <a:lnTo>
                  <a:pt x="4876292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2238" y="2406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2238" y="1465199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485490" y="4759197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291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28113" y="475919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198732" y="4759197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2238" y="4759197"/>
            <a:ext cx="10020935" cy="0"/>
          </a:xfrm>
          <a:custGeom>
            <a:avLst/>
            <a:gdLst/>
            <a:ahLst/>
            <a:cxnLst/>
            <a:rect l="l" t="t" r="r" b="b"/>
            <a:pathLst>
              <a:path w="10020935" h="0">
                <a:moveTo>
                  <a:pt x="0" y="0"/>
                </a:moveTo>
                <a:lnTo>
                  <a:pt x="1002055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771619" y="3818001"/>
            <a:ext cx="1447165" cy="0"/>
          </a:xfrm>
          <a:custGeom>
            <a:avLst/>
            <a:gdLst/>
            <a:ahLst/>
            <a:cxnLst/>
            <a:rect l="l" t="t" r="r" b="b"/>
            <a:pathLst>
              <a:path w="1447165" h="0">
                <a:moveTo>
                  <a:pt x="0" y="0"/>
                </a:moveTo>
                <a:lnTo>
                  <a:pt x="144678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342112" y="3818001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484734" y="3818001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341356" y="3818001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055227" y="3818001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97850" y="3818001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11847" y="3818001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54471" y="3818001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68341" y="3818001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10965" y="3818001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24963" y="3818001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67585" y="3818001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2238" y="3818001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2238" y="2876930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2238" y="1935733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24978" y="2790380"/>
            <a:ext cx="549402" cy="1838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82355" y="2785681"/>
            <a:ext cx="549401" cy="2143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68357" y="3019615"/>
            <a:ext cx="549402" cy="1644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25734" y="2983547"/>
            <a:ext cx="549402" cy="18793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511736" y="2135441"/>
            <a:ext cx="549529" cy="27379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69113" y="2205545"/>
            <a:ext cx="549528" cy="2641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655242" y="3168713"/>
            <a:ext cx="549401" cy="20057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12619" y="2821368"/>
            <a:ext cx="549401" cy="2104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798621" y="2673032"/>
            <a:ext cx="549528" cy="22957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655998" y="3165538"/>
            <a:ext cx="549528" cy="25641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942127" y="2739961"/>
            <a:ext cx="549401" cy="23321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799504" y="2669476"/>
            <a:ext cx="549401" cy="23197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085506" y="3727259"/>
            <a:ext cx="549401" cy="14458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942883" y="3831907"/>
            <a:ext cx="549401" cy="18977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228885" y="3007931"/>
            <a:ext cx="549528" cy="17713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086262" y="3199574"/>
            <a:ext cx="549528" cy="17905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2186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186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26542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6542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440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440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327275" y="17696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327275" y="17696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342133" y="21164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342133" y="21164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3237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3237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64005" y="25506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64005" y="25506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97405" y="24132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597405" y="24132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82927" y="26433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82927" y="26433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94866" y="25820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94866" y="25820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01572" y="26540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401572" y="26540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441952" y="245833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892" y="0"/>
                </a:moveTo>
                <a:lnTo>
                  <a:pt x="15216" y="1940"/>
                </a:lnTo>
                <a:lnTo>
                  <a:pt x="7302" y="7238"/>
                </a:lnTo>
                <a:lnTo>
                  <a:pt x="1960" y="15109"/>
                </a:lnTo>
                <a:lnTo>
                  <a:pt x="0" y="24764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4"/>
                </a:lnTo>
                <a:lnTo>
                  <a:pt x="47698" y="15109"/>
                </a:lnTo>
                <a:lnTo>
                  <a:pt x="42370" y="7238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441952" y="245833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4"/>
                </a:moveTo>
                <a:lnTo>
                  <a:pt x="1960" y="15109"/>
                </a:lnTo>
                <a:lnTo>
                  <a:pt x="7302" y="7238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7" y="24764"/>
                </a:lnTo>
                <a:lnTo>
                  <a:pt x="47698" y="34420"/>
                </a:lnTo>
                <a:lnTo>
                  <a:pt x="42370" y="42290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493259" y="51017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493259" y="51017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534789" y="49376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534789" y="49376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38556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38556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367021" y="23571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367021" y="23571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543172" y="27687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543172" y="27687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299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7299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74853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74853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519926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519926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5248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5248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7952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7952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633714" y="25022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633714" y="25022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8087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8087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765413" y="22802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765413" y="22802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72744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72744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87095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87095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30335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0335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10093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310093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302893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302893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08912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08912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225781" y="24784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225781" y="24784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2298933" y="25924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2298933" y="25924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2256516" y="25679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2256516" y="25679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2232767" y="24250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2232767" y="24250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2226163" y="2317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2226163" y="2317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14628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214628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5250794" y="29536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5250794" y="29536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4310867" y="32139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4310867" y="32139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4395831" y="34036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395831" y="34036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7401666" y="29585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401666" y="29585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7263871" y="27786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7263871" y="27786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7293970" y="27848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7293970" y="27848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7209515" y="29032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7209515" y="29032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6590263" y="49356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6590263" y="49356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447769" y="28774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447769" y="28774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1263522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0.0086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3484626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5589270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0.095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987602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205839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416291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6267557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0.0067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270383" y="4648834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270383" y="3707638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70383" y="2766567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70383" y="1825371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07441" y="475919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07441" y="38180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607441" y="287693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607441" y="1935733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 txBox="1"/>
          <p:nvPr/>
        </p:nvSpPr>
        <p:spPr>
          <a:xfrm>
            <a:off x="21220" y="1965973"/>
            <a:ext cx="238760" cy="32321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Kwoniella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pini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2" name="object 182"/>
          <p:cNvSpPr txBox="1">
            <a:spLocks noGrp="1"/>
          </p:cNvSpPr>
          <p:nvPr>
            <p:ph type="title"/>
          </p:nvPr>
        </p:nvSpPr>
        <p:spPr>
          <a:xfrm>
            <a:off x="8642604" y="0"/>
            <a:ext cx="157607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Kwoniella</a:t>
            </a:r>
            <a:r>
              <a:rPr dirty="0" spc="-65"/>
              <a:t> </a:t>
            </a:r>
            <a:r>
              <a:rPr dirty="0"/>
              <a:t>pini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98732" y="5260213"/>
            <a:ext cx="7019925" cy="0"/>
          </a:xfrm>
          <a:custGeom>
            <a:avLst/>
            <a:gdLst/>
            <a:ahLst/>
            <a:cxnLst/>
            <a:rect l="l" t="t" r="r" b="b"/>
            <a:pathLst>
              <a:path w="7019925" h="0">
                <a:moveTo>
                  <a:pt x="0" y="0"/>
                </a:moveTo>
                <a:lnTo>
                  <a:pt x="701967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55227" y="5260213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2238" y="5260213"/>
            <a:ext cx="7877175" cy="0"/>
          </a:xfrm>
          <a:custGeom>
            <a:avLst/>
            <a:gdLst/>
            <a:ahLst/>
            <a:cxnLst/>
            <a:rect l="l" t="t" r="r" b="b"/>
            <a:pathLst>
              <a:path w="7877175" h="0">
                <a:moveTo>
                  <a:pt x="0" y="0"/>
                </a:moveTo>
                <a:lnTo>
                  <a:pt x="787717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42112" y="4379848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 h="0">
                <a:moveTo>
                  <a:pt x="0" y="0"/>
                </a:moveTo>
                <a:lnTo>
                  <a:pt x="4876292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84734" y="4379848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41356" y="4379848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55227" y="4379848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97850" y="4379848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11847" y="4379848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54471" y="4379848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68341" y="4379848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10965" y="4379848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24963" y="4379848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2238" y="4379848"/>
            <a:ext cx="1447165" cy="0"/>
          </a:xfrm>
          <a:custGeom>
            <a:avLst/>
            <a:gdLst/>
            <a:ahLst/>
            <a:cxnLst/>
            <a:rect l="l" t="t" r="r" b="b"/>
            <a:pathLst>
              <a:path w="1447164" h="0">
                <a:moveTo>
                  <a:pt x="0" y="0"/>
                </a:moveTo>
                <a:lnTo>
                  <a:pt x="144691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2238" y="3499611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2238" y="2619248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2238" y="1739010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628996" y="4820030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71619" y="482003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485490" y="4820030"/>
            <a:ext cx="750570" cy="0"/>
          </a:xfrm>
          <a:custGeom>
            <a:avLst/>
            <a:gdLst/>
            <a:ahLst/>
            <a:cxnLst/>
            <a:rect l="l" t="t" r="r" b="b"/>
            <a:pathLst>
              <a:path w="750569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628113" y="482003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342112" y="4820030"/>
            <a:ext cx="750570" cy="0"/>
          </a:xfrm>
          <a:custGeom>
            <a:avLst/>
            <a:gdLst/>
            <a:ahLst/>
            <a:cxnLst/>
            <a:rect l="l" t="t" r="r" b="b"/>
            <a:pathLst>
              <a:path w="750569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484734" y="482003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198732" y="4820030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055227" y="4820030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97850" y="482003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2238" y="4820030"/>
            <a:ext cx="7019925" cy="0"/>
          </a:xfrm>
          <a:custGeom>
            <a:avLst/>
            <a:gdLst/>
            <a:ahLst/>
            <a:cxnLst/>
            <a:rect l="l" t="t" r="r" b="b"/>
            <a:pathLst>
              <a:path w="7019925" h="0">
                <a:moveTo>
                  <a:pt x="0" y="0"/>
                </a:moveTo>
                <a:lnTo>
                  <a:pt x="701979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197850" y="3939666"/>
            <a:ext cx="10020935" cy="0"/>
          </a:xfrm>
          <a:custGeom>
            <a:avLst/>
            <a:gdLst/>
            <a:ahLst/>
            <a:cxnLst/>
            <a:rect l="l" t="t" r="r" b="b"/>
            <a:pathLst>
              <a:path w="10020935" h="0">
                <a:moveTo>
                  <a:pt x="0" y="0"/>
                </a:moveTo>
                <a:lnTo>
                  <a:pt x="1002055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67585" y="3939666"/>
            <a:ext cx="5894705" cy="0"/>
          </a:xfrm>
          <a:custGeom>
            <a:avLst/>
            <a:gdLst/>
            <a:ahLst/>
            <a:cxnLst/>
            <a:rect l="l" t="t" r="r" b="b"/>
            <a:pathLst>
              <a:path w="5894705" h="0">
                <a:moveTo>
                  <a:pt x="0" y="0"/>
                </a:moveTo>
                <a:lnTo>
                  <a:pt x="5894450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2238" y="3939666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42238" y="3059429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2238" y="2179066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2238" y="1298828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24978" y="3159442"/>
            <a:ext cx="549402" cy="1880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82355" y="2918015"/>
            <a:ext cx="549401" cy="2811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368357" y="3396297"/>
            <a:ext cx="549402" cy="1687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225734" y="3793680"/>
            <a:ext cx="549402" cy="1437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11736" y="2957131"/>
            <a:ext cx="549529" cy="27725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369113" y="3402647"/>
            <a:ext cx="549528" cy="23270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655242" y="2665031"/>
            <a:ext cx="549401" cy="30646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512619" y="2616136"/>
            <a:ext cx="549401" cy="3113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798621" y="3452177"/>
            <a:ext cx="549528" cy="2277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655998" y="2974276"/>
            <a:ext cx="549528" cy="27553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942127" y="3220148"/>
            <a:ext cx="549401" cy="2509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799504" y="3262820"/>
            <a:ext cx="549401" cy="24668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4085506" y="4154995"/>
            <a:ext cx="549401" cy="1574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942883" y="4334319"/>
            <a:ext cx="549401" cy="10471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228885" y="3712400"/>
            <a:ext cx="549528" cy="20172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086262" y="3990657"/>
            <a:ext cx="549528" cy="12261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82063" y="271106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4" y="0"/>
                </a:moveTo>
                <a:lnTo>
                  <a:pt x="15109" y="1960"/>
                </a:lnTo>
                <a:lnTo>
                  <a:pt x="7239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4" y="49656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30" y="24891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82063" y="271106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1"/>
                </a:moveTo>
                <a:lnTo>
                  <a:pt x="1940" y="15216"/>
                </a:lnTo>
                <a:lnTo>
                  <a:pt x="7239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30" y="24891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4" y="49656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26539" y="2920238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5" y="0"/>
                </a:moveTo>
                <a:lnTo>
                  <a:pt x="15162" y="1940"/>
                </a:lnTo>
                <a:lnTo>
                  <a:pt x="7286" y="7238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0"/>
                </a:lnTo>
                <a:lnTo>
                  <a:pt x="15162" y="47589"/>
                </a:lnTo>
                <a:lnTo>
                  <a:pt x="24765" y="49529"/>
                </a:lnTo>
                <a:lnTo>
                  <a:pt x="34440" y="47589"/>
                </a:lnTo>
                <a:lnTo>
                  <a:pt x="42354" y="42290"/>
                </a:lnTo>
                <a:lnTo>
                  <a:pt x="47696" y="34420"/>
                </a:lnTo>
                <a:lnTo>
                  <a:pt x="49656" y="24764"/>
                </a:lnTo>
                <a:lnTo>
                  <a:pt x="47696" y="15109"/>
                </a:lnTo>
                <a:lnTo>
                  <a:pt x="42354" y="7238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26539" y="2920238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5" y="49529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144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144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8742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8742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2405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2405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3952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952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30267" y="34116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430267" y="34116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51700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51700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42125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42125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533900" y="34968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533900" y="34968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39966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39966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5143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5143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16782" y="19718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716782" y="19718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544696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891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1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544696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1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72567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72567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53872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53872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5947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5947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5683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5683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70344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70344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863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863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975850" y="2879344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20" y="47696"/>
                </a:lnTo>
                <a:lnTo>
                  <a:pt x="42291" y="42354"/>
                </a:lnTo>
                <a:lnTo>
                  <a:pt x="47589" y="34440"/>
                </a:lnTo>
                <a:lnTo>
                  <a:pt x="49529" y="24764"/>
                </a:lnTo>
                <a:lnTo>
                  <a:pt x="47589" y="15162"/>
                </a:lnTo>
                <a:lnTo>
                  <a:pt x="42290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975850" y="2879344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0" y="7286"/>
                </a:lnTo>
                <a:lnTo>
                  <a:pt x="47589" y="15162"/>
                </a:lnTo>
                <a:lnTo>
                  <a:pt x="49529" y="24764"/>
                </a:lnTo>
                <a:lnTo>
                  <a:pt x="47589" y="34440"/>
                </a:lnTo>
                <a:lnTo>
                  <a:pt x="42291" y="42354"/>
                </a:lnTo>
                <a:lnTo>
                  <a:pt x="3442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178542" y="20162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178542" y="20162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133838" y="29316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133838" y="29316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977241" y="28089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977241" y="28089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3121005" y="30323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3121005" y="30323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979145" y="23663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979145" y="23663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125195" y="20490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125195" y="20490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943205" y="30913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2943205" y="30913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250546" y="27600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2250546" y="27600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2158471" y="22160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158471" y="22160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119864" y="3047110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4" y="0"/>
                </a:moveTo>
                <a:lnTo>
                  <a:pt x="15162" y="1940"/>
                </a:lnTo>
                <a:lnTo>
                  <a:pt x="7286" y="7238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0"/>
                </a:lnTo>
                <a:lnTo>
                  <a:pt x="15162" y="47589"/>
                </a:lnTo>
                <a:lnTo>
                  <a:pt x="24764" y="49529"/>
                </a:lnTo>
                <a:lnTo>
                  <a:pt x="34440" y="47589"/>
                </a:lnTo>
                <a:lnTo>
                  <a:pt x="42354" y="42290"/>
                </a:lnTo>
                <a:lnTo>
                  <a:pt x="47696" y="34420"/>
                </a:lnTo>
                <a:lnTo>
                  <a:pt x="49656" y="24764"/>
                </a:lnTo>
                <a:lnTo>
                  <a:pt x="47696" y="15109"/>
                </a:lnTo>
                <a:lnTo>
                  <a:pt x="42354" y="7238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2119864" y="3047110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4" y="49529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5086266" y="5670994"/>
            <a:ext cx="235711" cy="586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5192756" y="42025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5192756" y="42025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5067914" y="41217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5067914" y="41217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4424660" y="37147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4424660" y="37147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259300" y="38488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7259300" y="38488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7207039" y="5670994"/>
            <a:ext cx="214122" cy="586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7340453" y="36379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7340453" y="36379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7223232" y="37194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7223232" y="37194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7341977" y="36615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7341977" y="36615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310481" y="38406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7310481" y="38406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7281270" y="34475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7281270" y="34475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6503777" y="35354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6503777" y="35354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6564610" y="35695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6564610" y="35695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6605631" y="34417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605631" y="34417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498188" y="3406394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5" y="49656"/>
                </a:lnTo>
                <a:lnTo>
                  <a:pt x="34367" y="47698"/>
                </a:lnTo>
                <a:lnTo>
                  <a:pt x="42243" y="42370"/>
                </a:lnTo>
                <a:lnTo>
                  <a:pt x="47571" y="34494"/>
                </a:lnTo>
                <a:lnTo>
                  <a:pt x="49530" y="24891"/>
                </a:lnTo>
                <a:lnTo>
                  <a:pt x="47571" y="15216"/>
                </a:lnTo>
                <a:lnTo>
                  <a:pt x="42243" y="7302"/>
                </a:lnTo>
                <a:lnTo>
                  <a:pt x="34367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498188" y="3406394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1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367" y="1960"/>
                </a:lnTo>
                <a:lnTo>
                  <a:pt x="42243" y="7302"/>
                </a:lnTo>
                <a:lnTo>
                  <a:pt x="47571" y="15216"/>
                </a:lnTo>
                <a:lnTo>
                  <a:pt x="49530" y="24891"/>
                </a:lnTo>
                <a:lnTo>
                  <a:pt x="47571" y="34494"/>
                </a:lnTo>
                <a:lnTo>
                  <a:pt x="42243" y="42370"/>
                </a:lnTo>
                <a:lnTo>
                  <a:pt x="34367" y="47698"/>
                </a:lnTo>
                <a:lnTo>
                  <a:pt x="24765" y="49656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 txBox="1"/>
          <p:nvPr/>
        </p:nvSpPr>
        <p:spPr>
          <a:xfrm>
            <a:off x="130238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3445764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5666866" y="1311783"/>
            <a:ext cx="10972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9837293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0.0072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205839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0.31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420177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30641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 txBox="1"/>
          <p:nvPr/>
        </p:nvSpPr>
        <p:spPr>
          <a:xfrm>
            <a:off x="270383" y="4709667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70383" y="3829304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70383" y="2949066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270383" y="2068703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70383" y="1188465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607441" y="482003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607441" y="393966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607441" y="305942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607441" y="217906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07441" y="1298828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 txBox="1"/>
          <p:nvPr/>
        </p:nvSpPr>
        <p:spPr>
          <a:xfrm>
            <a:off x="21220" y="1607429"/>
            <a:ext cx="238760" cy="39497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Komagataella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pastoris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5" name="object 185"/>
          <p:cNvSpPr txBox="1">
            <a:spLocks noGrp="1"/>
          </p:cNvSpPr>
          <p:nvPr>
            <p:ph type="title"/>
          </p:nvPr>
        </p:nvSpPr>
        <p:spPr>
          <a:xfrm>
            <a:off x="8164448" y="0"/>
            <a:ext cx="253238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Komagataella</a:t>
            </a:r>
            <a:r>
              <a:rPr dirty="0" spc="-30"/>
              <a:t> </a:t>
            </a:r>
            <a:r>
              <a:rPr dirty="0"/>
              <a:t>pastoris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85490" y="5195061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291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2238" y="5195061"/>
            <a:ext cx="14307819" cy="0"/>
          </a:xfrm>
          <a:custGeom>
            <a:avLst/>
            <a:gdLst/>
            <a:ahLst/>
            <a:cxnLst/>
            <a:rect l="l" t="t" r="r" b="b"/>
            <a:pathLst>
              <a:path w="14307819" h="0">
                <a:moveTo>
                  <a:pt x="0" y="0"/>
                </a:moveTo>
                <a:lnTo>
                  <a:pt x="14307439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71619" y="4184522"/>
            <a:ext cx="1447165" cy="0"/>
          </a:xfrm>
          <a:custGeom>
            <a:avLst/>
            <a:gdLst/>
            <a:ahLst/>
            <a:cxnLst/>
            <a:rect l="l" t="t" r="r" b="b"/>
            <a:pathLst>
              <a:path w="1447165" h="0">
                <a:moveTo>
                  <a:pt x="0" y="0"/>
                </a:moveTo>
                <a:lnTo>
                  <a:pt x="144678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42112" y="4184522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84734" y="418452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41356" y="4184522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55227" y="4184522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97850" y="418452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54471" y="4184522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5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68341" y="4184522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10965" y="418452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4963" y="4184522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585" y="418452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2238" y="4184522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2238" y="3173857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2238" y="2163317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628996" y="4689728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628113" y="4689728"/>
            <a:ext cx="2465070" cy="0"/>
          </a:xfrm>
          <a:custGeom>
            <a:avLst/>
            <a:gdLst/>
            <a:ahLst/>
            <a:cxnLst/>
            <a:rect l="l" t="t" r="r" b="b"/>
            <a:pathLst>
              <a:path w="2465069" h="0">
                <a:moveTo>
                  <a:pt x="0" y="0"/>
                </a:moveTo>
                <a:lnTo>
                  <a:pt x="246494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484734" y="4689728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19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198732" y="4689728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341356" y="4689728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54471" y="4689728"/>
            <a:ext cx="3750945" cy="0"/>
          </a:xfrm>
          <a:custGeom>
            <a:avLst/>
            <a:gdLst/>
            <a:ahLst/>
            <a:cxnLst/>
            <a:rect l="l" t="t" r="r" b="b"/>
            <a:pathLst>
              <a:path w="3750945" h="0">
                <a:moveTo>
                  <a:pt x="0" y="0"/>
                </a:moveTo>
                <a:lnTo>
                  <a:pt x="375094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768341" y="4689728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2238" y="4689728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 h="0">
                <a:moveTo>
                  <a:pt x="0" y="0"/>
                </a:moveTo>
                <a:lnTo>
                  <a:pt x="3590290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2238" y="3679190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2238" y="2668651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2238" y="165798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24978" y="3449256"/>
            <a:ext cx="549402" cy="140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82355" y="3460305"/>
            <a:ext cx="549401" cy="1845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368357" y="3533838"/>
            <a:ext cx="549402" cy="1431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25734" y="3696144"/>
            <a:ext cx="549402" cy="2033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511736" y="3469957"/>
            <a:ext cx="549529" cy="1534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69113" y="3603942"/>
            <a:ext cx="549528" cy="16031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655242" y="3177476"/>
            <a:ext cx="549401" cy="21388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12619" y="3580066"/>
            <a:ext cx="549401" cy="13836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798621" y="3336099"/>
            <a:ext cx="549528" cy="18458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55998" y="3869753"/>
            <a:ext cx="549528" cy="13876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942127" y="3110039"/>
            <a:ext cx="549401" cy="2131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799504" y="3046920"/>
            <a:ext cx="549401" cy="20728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085506" y="4038409"/>
            <a:ext cx="549401" cy="16912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42883" y="4361751"/>
            <a:ext cx="549401" cy="13679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228885" y="3284029"/>
            <a:ext cx="549528" cy="20396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086262" y="3626294"/>
            <a:ext cx="549528" cy="21033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0802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0802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0230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20230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35356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35356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9514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9514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8079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28079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5056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5056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37756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37756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81074" y="31258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81074" y="31258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43100" y="22560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43100" y="22560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5732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732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599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599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05711" y="30554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05711" y="30554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7167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7167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55587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55587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55803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55803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0857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0857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7219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7219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66013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66013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5794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5794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5379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5379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68553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68553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58266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58266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510146" y="30900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510146" y="30900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53389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53389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7715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7715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8197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8197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682741" y="31897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682741" y="31897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82015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82015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7924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7924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76338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76338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73252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73252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829680" y="26597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829680" y="26597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72808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72808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83285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83285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8559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8559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624506" y="5670994"/>
            <a:ext cx="240919" cy="586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678291" y="31267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678291" y="31267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841297" y="5670994"/>
            <a:ext cx="246761" cy="586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987918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4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4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987918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4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079271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079271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96086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096086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81760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81760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93495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093495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103357" y="31527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0103357" y="31527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01710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1710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2917487" y="5670994"/>
            <a:ext cx="251840" cy="586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2940156" y="27495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2940156" y="27495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3123417" y="23070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3123417" y="23070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3066648" y="23120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3066648" y="23120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2107354" y="5670994"/>
            <a:ext cx="267080" cy="586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2179807" y="21588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2179807" y="21588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2276963" y="19958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2276963" y="19958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5225394" y="3986276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20" y="47696"/>
                </a:lnTo>
                <a:lnTo>
                  <a:pt x="42291" y="42354"/>
                </a:lnTo>
                <a:lnTo>
                  <a:pt x="47589" y="34440"/>
                </a:lnTo>
                <a:lnTo>
                  <a:pt x="49530" y="24765"/>
                </a:lnTo>
                <a:lnTo>
                  <a:pt x="47589" y="15162"/>
                </a:lnTo>
                <a:lnTo>
                  <a:pt x="42291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5225394" y="3986276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1" y="7286"/>
                </a:lnTo>
                <a:lnTo>
                  <a:pt x="47589" y="15162"/>
                </a:lnTo>
                <a:lnTo>
                  <a:pt x="49530" y="24765"/>
                </a:lnTo>
                <a:lnTo>
                  <a:pt x="47589" y="34440"/>
                </a:lnTo>
                <a:lnTo>
                  <a:pt x="42291" y="42354"/>
                </a:lnTo>
                <a:lnTo>
                  <a:pt x="3442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289786" y="27499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4289786" y="27499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7365980" y="20467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7365980" y="20467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7398111" y="33159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7398111" y="33159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65303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65303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658442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658442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642008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642008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660677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660677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65280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65280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649818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649818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6563466" y="24692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6563466" y="24692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65310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65310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6482821" y="24650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6482821" y="24650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 txBox="1"/>
          <p:nvPr/>
        </p:nvSpPr>
        <p:spPr>
          <a:xfrm>
            <a:off x="130238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0.051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445764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562800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0.36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987602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205839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4083284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2.1e−05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16228694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0.00061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 txBox="1"/>
          <p:nvPr/>
        </p:nvSpPr>
        <p:spPr>
          <a:xfrm>
            <a:off x="270383" y="4579366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270383" y="3568827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270383" y="2558160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270383" y="1547621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07441" y="4689728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607441" y="367919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607441" y="266865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607441" y="165798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 txBox="1"/>
          <p:nvPr/>
        </p:nvSpPr>
        <p:spPr>
          <a:xfrm>
            <a:off x="21220" y="1385686"/>
            <a:ext cx="238760" cy="43929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Brettanomyces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bruxellensis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3" name="object 213"/>
          <p:cNvSpPr txBox="1">
            <a:spLocks noGrp="1"/>
          </p:cNvSpPr>
          <p:nvPr>
            <p:ph type="title"/>
          </p:nvPr>
        </p:nvSpPr>
        <p:spPr>
          <a:xfrm>
            <a:off x="7868793" y="0"/>
            <a:ext cx="312420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Brettanomyces</a:t>
            </a:r>
            <a:r>
              <a:rPr dirty="0" spc="-30"/>
              <a:t> </a:t>
            </a:r>
            <a:r>
              <a:rPr dirty="0" spc="-5"/>
              <a:t>bruxellensis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635" y="5003546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64823" y="5003546"/>
            <a:ext cx="5061585" cy="0"/>
          </a:xfrm>
          <a:custGeom>
            <a:avLst/>
            <a:gdLst/>
            <a:ahLst/>
            <a:cxnLst/>
            <a:rect l="l" t="t" r="r" b="b"/>
            <a:pathLst>
              <a:path w="5061584" h="0">
                <a:moveTo>
                  <a:pt x="0" y="0"/>
                </a:moveTo>
                <a:lnTo>
                  <a:pt x="506133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03382" y="5003546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296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11031" y="5003546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49590" y="5003546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7238" y="5003546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95796" y="5003546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03571" y="5003546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42003" y="5003546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49779" y="5003546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88210" y="5003546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7530" y="5003546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530" y="3609847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30" y="221615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30" y="4306696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7530" y="2912998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7530" y="151930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3063" y="4050093"/>
            <a:ext cx="551941" cy="1255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04504" y="4219130"/>
            <a:ext cx="552069" cy="15105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96856" y="4235132"/>
            <a:ext cx="551942" cy="1494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58297" y="4576127"/>
            <a:ext cx="552069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50522" y="4287456"/>
            <a:ext cx="552069" cy="1442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12090" y="4527486"/>
            <a:ext cx="551942" cy="9776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04315" y="4390072"/>
            <a:ext cx="552069" cy="10480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65883" y="4408741"/>
            <a:ext cx="551941" cy="9611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58108" y="4319333"/>
            <a:ext cx="552068" cy="12214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619549" y="4309681"/>
            <a:ext cx="552068" cy="12943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911901" y="4512373"/>
            <a:ext cx="551941" cy="9888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773342" y="4654740"/>
            <a:ext cx="552069" cy="8646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065567" y="4977955"/>
            <a:ext cx="552069" cy="7517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927135" y="5208968"/>
            <a:ext cx="552069" cy="5206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219360" y="4643691"/>
            <a:ext cx="552069" cy="9235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080927" y="4537900"/>
            <a:ext cx="551942" cy="10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93289" y="38953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93289" y="38953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36977" y="14696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36977" y="14696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67403" y="41012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67403" y="41012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8327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8327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11853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764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4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7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11853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7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4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68800" y="364705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5"/>
                </a:lnTo>
                <a:lnTo>
                  <a:pt x="1940" y="34440"/>
                </a:lnTo>
                <a:lnTo>
                  <a:pt x="7239" y="42354"/>
                </a:lnTo>
                <a:lnTo>
                  <a:pt x="15109" y="47696"/>
                </a:lnTo>
                <a:lnTo>
                  <a:pt x="24764" y="49657"/>
                </a:lnTo>
                <a:lnTo>
                  <a:pt x="34420" y="47696"/>
                </a:lnTo>
                <a:lnTo>
                  <a:pt x="42290" y="42354"/>
                </a:lnTo>
                <a:lnTo>
                  <a:pt x="47589" y="34440"/>
                </a:lnTo>
                <a:lnTo>
                  <a:pt x="49529" y="24765"/>
                </a:lnTo>
                <a:lnTo>
                  <a:pt x="47589" y="15162"/>
                </a:lnTo>
                <a:lnTo>
                  <a:pt x="42290" y="7286"/>
                </a:lnTo>
                <a:lnTo>
                  <a:pt x="3442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68800" y="364705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765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4" y="0"/>
                </a:lnTo>
                <a:lnTo>
                  <a:pt x="34420" y="1958"/>
                </a:lnTo>
                <a:lnTo>
                  <a:pt x="42290" y="7286"/>
                </a:lnTo>
                <a:lnTo>
                  <a:pt x="47589" y="15162"/>
                </a:lnTo>
                <a:lnTo>
                  <a:pt x="49529" y="24765"/>
                </a:lnTo>
                <a:lnTo>
                  <a:pt x="47589" y="34440"/>
                </a:lnTo>
                <a:lnTo>
                  <a:pt x="42290" y="42354"/>
                </a:lnTo>
                <a:lnTo>
                  <a:pt x="34420" y="47696"/>
                </a:lnTo>
                <a:lnTo>
                  <a:pt x="24764" y="49657"/>
                </a:lnTo>
                <a:lnTo>
                  <a:pt x="15109" y="47696"/>
                </a:lnTo>
                <a:lnTo>
                  <a:pt x="7238" y="42354"/>
                </a:lnTo>
                <a:lnTo>
                  <a:pt x="194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36745" y="39378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36745" y="39378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66133" y="40438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66133" y="40438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25569" y="30607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25569" y="30607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33273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33273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317365" y="37583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17365" y="37583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13403" y="29649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13403" y="29649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488182" y="15086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88182" y="15086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483609" y="348145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24891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367"/>
                </a:lnTo>
                <a:lnTo>
                  <a:pt x="7302" y="42243"/>
                </a:lnTo>
                <a:lnTo>
                  <a:pt x="15216" y="47571"/>
                </a:lnTo>
                <a:lnTo>
                  <a:pt x="24891" y="49530"/>
                </a:lnTo>
                <a:lnTo>
                  <a:pt x="34494" y="47571"/>
                </a:lnTo>
                <a:lnTo>
                  <a:pt x="42370" y="42243"/>
                </a:lnTo>
                <a:lnTo>
                  <a:pt x="47698" y="34367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483609" y="348145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9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367"/>
                </a:lnTo>
                <a:lnTo>
                  <a:pt x="42370" y="42243"/>
                </a:lnTo>
                <a:lnTo>
                  <a:pt x="34494" y="47571"/>
                </a:lnTo>
                <a:lnTo>
                  <a:pt x="24891" y="49530"/>
                </a:lnTo>
                <a:lnTo>
                  <a:pt x="15216" y="47571"/>
                </a:lnTo>
                <a:lnTo>
                  <a:pt x="7302" y="42243"/>
                </a:lnTo>
                <a:lnTo>
                  <a:pt x="1960" y="34367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478657" y="37655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478657" y="37655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491096" y="35736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491096" y="35736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57555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7555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731764" y="38778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731764" y="38778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685409" y="35976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685409" y="35976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697086" y="39283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697086" y="39283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738616" y="40050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738616" y="40050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2749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62749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06611" y="40253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06611" y="40253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696959" y="39458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696959" y="39458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610092" y="40671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610092" y="40671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646159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5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30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646159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30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7100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7100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6517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6517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894701" y="42156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894701" y="42156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7956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7956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9249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249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87628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87628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0137013" y="33844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0137013" y="33844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0133710" y="4063365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0133710" y="4063365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0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00302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00302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30505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30505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99641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299641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0069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30069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09065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309065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0519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30519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29195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29195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29470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29470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2990703" y="44582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990703" y="44582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05242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305242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2118022" y="5670994"/>
            <a:ext cx="229870" cy="586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281154" y="42011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2281154" y="42011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5231490" y="50111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5231490" y="50111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5133192" y="48736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5133192" y="48736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4273911" y="47193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4273911" y="47193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7412715" y="43361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7412715" y="43361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7258157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29" y="24892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7258157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2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732661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732661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409162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5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30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409162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30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390238" y="3244342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5" y="49656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30" y="24891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6390238" y="3244342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1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30" y="24891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6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6594709" y="43797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6594709" y="43797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6398239" y="42837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6398239" y="42837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657896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657896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 txBox="1"/>
          <p:nvPr/>
        </p:nvSpPr>
        <p:spPr>
          <a:xfrm>
            <a:off x="1185036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0.0028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41642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0.75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53135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9838817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0.062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4107540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6222471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 txBox="1"/>
          <p:nvPr/>
        </p:nvSpPr>
        <p:spPr>
          <a:xfrm>
            <a:off x="270383" y="4196207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270383" y="2802509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70383" y="140881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22731" y="430669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22731" y="2912998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22731" y="151930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 txBox="1"/>
          <p:nvPr/>
        </p:nvSpPr>
        <p:spPr>
          <a:xfrm>
            <a:off x="21220" y="1531481"/>
            <a:ext cx="238760" cy="41014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Debaryomyces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hansenii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0" name="object 19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91" name="object 191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8" name="object 19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86" name="object 186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8" name="object 188"/>
          <p:cNvSpPr txBox="1">
            <a:spLocks noGrp="1"/>
          </p:cNvSpPr>
          <p:nvPr>
            <p:ph type="title"/>
          </p:nvPr>
        </p:nvSpPr>
        <p:spPr>
          <a:xfrm>
            <a:off x="8020811" y="0"/>
            <a:ext cx="273494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Debaryomyces</a:t>
            </a:r>
            <a:r>
              <a:rPr dirty="0" spc="-45"/>
              <a:t> </a:t>
            </a:r>
            <a:r>
              <a:rPr dirty="0"/>
              <a:t>hansenii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98732" y="5203952"/>
            <a:ext cx="7019925" cy="0"/>
          </a:xfrm>
          <a:custGeom>
            <a:avLst/>
            <a:gdLst/>
            <a:ahLst/>
            <a:cxnLst/>
            <a:rect l="l" t="t" r="r" b="b"/>
            <a:pathLst>
              <a:path w="7019925" h="0">
                <a:moveTo>
                  <a:pt x="0" y="0"/>
                </a:moveTo>
                <a:lnTo>
                  <a:pt x="701967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2238" y="5203952"/>
            <a:ext cx="10020935" cy="0"/>
          </a:xfrm>
          <a:custGeom>
            <a:avLst/>
            <a:gdLst/>
            <a:ahLst/>
            <a:cxnLst/>
            <a:rect l="l" t="t" r="r" b="b"/>
            <a:pathLst>
              <a:path w="10020935" h="0">
                <a:moveTo>
                  <a:pt x="0" y="0"/>
                </a:moveTo>
                <a:lnTo>
                  <a:pt x="1002055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628996" y="4211192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771619" y="421119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342112" y="4211192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84734" y="421119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41356" y="4211192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55227" y="4211192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97850" y="421119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11847" y="4211192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54471" y="421119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68341" y="4211192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10965" y="4211192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24963" y="4211192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2238" y="4211192"/>
            <a:ext cx="1447165" cy="0"/>
          </a:xfrm>
          <a:custGeom>
            <a:avLst/>
            <a:gdLst/>
            <a:ahLst/>
            <a:cxnLst/>
            <a:rect l="l" t="t" r="r" b="b"/>
            <a:pathLst>
              <a:path w="1447164" h="0">
                <a:moveTo>
                  <a:pt x="0" y="0"/>
                </a:moveTo>
                <a:lnTo>
                  <a:pt x="144691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2238" y="3218433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2238" y="222567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485490" y="4707509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291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628113" y="4707509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198732" y="4707509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2238" y="4707509"/>
            <a:ext cx="10020935" cy="0"/>
          </a:xfrm>
          <a:custGeom>
            <a:avLst/>
            <a:gdLst/>
            <a:ahLst/>
            <a:cxnLst/>
            <a:rect l="l" t="t" r="r" b="b"/>
            <a:pathLst>
              <a:path w="10020935" h="0">
                <a:moveTo>
                  <a:pt x="0" y="0"/>
                </a:moveTo>
                <a:lnTo>
                  <a:pt x="1002055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11847" y="3714750"/>
            <a:ext cx="11306810" cy="0"/>
          </a:xfrm>
          <a:custGeom>
            <a:avLst/>
            <a:gdLst/>
            <a:ahLst/>
            <a:cxnLst/>
            <a:rect l="l" t="t" r="r" b="b"/>
            <a:pathLst>
              <a:path w="11306810" h="0">
                <a:moveTo>
                  <a:pt x="0" y="0"/>
                </a:moveTo>
                <a:lnTo>
                  <a:pt x="1130655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768341" y="3714750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67585" y="3714750"/>
            <a:ext cx="2465070" cy="0"/>
          </a:xfrm>
          <a:custGeom>
            <a:avLst/>
            <a:gdLst/>
            <a:ahLst/>
            <a:cxnLst/>
            <a:rect l="l" t="t" r="r" b="b"/>
            <a:pathLst>
              <a:path w="2465070" h="0">
                <a:moveTo>
                  <a:pt x="0" y="0"/>
                </a:moveTo>
                <a:lnTo>
                  <a:pt x="246494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2238" y="3714750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2238" y="2721991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2238" y="1729232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24978" y="2712402"/>
            <a:ext cx="549402" cy="2118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82355" y="2945066"/>
            <a:ext cx="549401" cy="2784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368357" y="3044634"/>
            <a:ext cx="549402" cy="1818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25734" y="2448496"/>
            <a:ext cx="549402" cy="2696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511736" y="3142424"/>
            <a:ext cx="549529" cy="16840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69113" y="2954083"/>
            <a:ext cx="549528" cy="2035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655242" y="2296223"/>
            <a:ext cx="549401" cy="34334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12619" y="2936557"/>
            <a:ext cx="549401" cy="2195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798621" y="3292030"/>
            <a:ext cx="549528" cy="1832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55998" y="3529266"/>
            <a:ext cx="549528" cy="22004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942127" y="2900108"/>
            <a:ext cx="549401" cy="22259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799504" y="2913570"/>
            <a:ext cx="549401" cy="20201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085506" y="3978719"/>
            <a:ext cx="549401" cy="13319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942883" y="4052887"/>
            <a:ext cx="549401" cy="16767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228885" y="2962846"/>
            <a:ext cx="549528" cy="23040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086262" y="3493325"/>
            <a:ext cx="549528" cy="16118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94460" y="2458592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94460" y="2458592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527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527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7010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7010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4368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4368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6715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715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521322" y="230035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4"/>
                </a:lnTo>
                <a:lnTo>
                  <a:pt x="1940" y="34440"/>
                </a:lnTo>
                <a:lnTo>
                  <a:pt x="7239" y="42354"/>
                </a:lnTo>
                <a:lnTo>
                  <a:pt x="15109" y="47696"/>
                </a:lnTo>
                <a:lnTo>
                  <a:pt x="24765" y="49657"/>
                </a:lnTo>
                <a:lnTo>
                  <a:pt x="34420" y="47696"/>
                </a:lnTo>
                <a:lnTo>
                  <a:pt x="42291" y="42354"/>
                </a:lnTo>
                <a:lnTo>
                  <a:pt x="47589" y="34440"/>
                </a:lnTo>
                <a:lnTo>
                  <a:pt x="49529" y="24764"/>
                </a:lnTo>
                <a:lnTo>
                  <a:pt x="47589" y="15162"/>
                </a:lnTo>
                <a:lnTo>
                  <a:pt x="42290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521322" y="230035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764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0" y="7286"/>
                </a:lnTo>
                <a:lnTo>
                  <a:pt x="47589" y="15162"/>
                </a:lnTo>
                <a:lnTo>
                  <a:pt x="49529" y="24764"/>
                </a:lnTo>
                <a:lnTo>
                  <a:pt x="47589" y="34440"/>
                </a:lnTo>
                <a:lnTo>
                  <a:pt x="42291" y="42354"/>
                </a:lnTo>
                <a:lnTo>
                  <a:pt x="34420" y="47696"/>
                </a:lnTo>
                <a:lnTo>
                  <a:pt x="24765" y="49657"/>
                </a:lnTo>
                <a:lnTo>
                  <a:pt x="15109" y="47696"/>
                </a:lnTo>
                <a:lnTo>
                  <a:pt x="7238" y="42354"/>
                </a:lnTo>
                <a:lnTo>
                  <a:pt x="194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894578" y="28761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894578" y="28761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80504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80504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66546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66546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8079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8079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7100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7100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83615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83615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7613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7613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895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6895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085578" y="27644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085578" y="27644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924091" y="5670994"/>
            <a:ext cx="251968" cy="586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978510" y="24372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978510" y="24372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027152" y="23829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027152" y="23829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077062" y="23848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077062" y="23848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962128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5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5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962128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5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120816" y="5670994"/>
            <a:ext cx="246888" cy="586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174728" y="26666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174728" y="26666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275819" y="27341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275819" y="27341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316841" y="26258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316841" y="26258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248133" y="25111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248133" y="25111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270485" y="26316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270485" y="26316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203296" y="38802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203296" y="38802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245334" y="38592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245334" y="38592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4292326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4" y="49657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29" y="24892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4292326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2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4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4389608" y="32766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4389608" y="32766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734489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734489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731759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731759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6572611" y="2671572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5" y="0"/>
                </a:moveTo>
                <a:lnTo>
                  <a:pt x="15162" y="1940"/>
                </a:lnTo>
                <a:lnTo>
                  <a:pt x="7286" y="7238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0"/>
                </a:lnTo>
                <a:lnTo>
                  <a:pt x="15162" y="47589"/>
                </a:lnTo>
                <a:lnTo>
                  <a:pt x="24765" y="49529"/>
                </a:lnTo>
                <a:lnTo>
                  <a:pt x="34440" y="47589"/>
                </a:lnTo>
                <a:lnTo>
                  <a:pt x="42354" y="42290"/>
                </a:lnTo>
                <a:lnTo>
                  <a:pt x="47696" y="34420"/>
                </a:lnTo>
                <a:lnTo>
                  <a:pt x="49656" y="24764"/>
                </a:lnTo>
                <a:lnTo>
                  <a:pt x="47696" y="15109"/>
                </a:lnTo>
                <a:lnTo>
                  <a:pt x="42354" y="7238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6572611" y="2671572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5" y="49529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6480409" y="2656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6480409" y="2656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 txBox="1"/>
          <p:nvPr/>
        </p:nvSpPr>
        <p:spPr>
          <a:xfrm>
            <a:off x="1224661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0.00041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484626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62800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9798431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0.00092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205839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4124051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0.0021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6267557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0.0061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270383" y="4597145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270383" y="3604386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270383" y="2611628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270383" y="1618869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07441" y="470750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07441" y="371475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07441" y="272199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07441" y="172923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21220" y="1682454"/>
            <a:ext cx="238760" cy="379920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Hyphopichia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burtonii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" name="object 153"/>
          <p:cNvSpPr txBox="1">
            <a:spLocks noGrp="1"/>
          </p:cNvSpPr>
          <p:nvPr>
            <p:ph type="title"/>
          </p:nvPr>
        </p:nvSpPr>
        <p:spPr>
          <a:xfrm>
            <a:off x="8264652" y="0"/>
            <a:ext cx="233235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Hyphopichia</a:t>
            </a:r>
            <a:r>
              <a:rPr dirty="0" spc="-85"/>
              <a:t> </a:t>
            </a:r>
            <a:r>
              <a:rPr dirty="0" spc="5"/>
              <a:t>burtonii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85490" y="5162041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291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98732" y="5162041"/>
            <a:ext cx="3750945" cy="0"/>
          </a:xfrm>
          <a:custGeom>
            <a:avLst/>
            <a:gdLst/>
            <a:ahLst/>
            <a:cxnLst/>
            <a:rect l="l" t="t" r="r" b="b"/>
            <a:pathLst>
              <a:path w="3750944" h="0">
                <a:moveTo>
                  <a:pt x="0" y="0"/>
                </a:moveTo>
                <a:lnTo>
                  <a:pt x="375094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2238" y="5162041"/>
            <a:ext cx="10020935" cy="0"/>
          </a:xfrm>
          <a:custGeom>
            <a:avLst/>
            <a:gdLst/>
            <a:ahLst/>
            <a:cxnLst/>
            <a:rect l="l" t="t" r="r" b="b"/>
            <a:pathLst>
              <a:path w="10020935" h="0">
                <a:moveTo>
                  <a:pt x="0" y="0"/>
                </a:moveTo>
                <a:lnTo>
                  <a:pt x="1002055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2238" y="4085463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342112" y="3008757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 h="0">
                <a:moveTo>
                  <a:pt x="0" y="0"/>
                </a:moveTo>
                <a:lnTo>
                  <a:pt x="4876292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84734" y="300875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2238" y="3008757"/>
            <a:ext cx="11306810" cy="0"/>
          </a:xfrm>
          <a:custGeom>
            <a:avLst/>
            <a:gdLst/>
            <a:ahLst/>
            <a:cxnLst/>
            <a:rect l="l" t="t" r="r" b="b"/>
            <a:pathLst>
              <a:path w="11306810" h="0">
                <a:moveTo>
                  <a:pt x="0" y="0"/>
                </a:moveTo>
                <a:lnTo>
                  <a:pt x="1130668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2238" y="1932177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68341" y="4623689"/>
            <a:ext cx="13450569" cy="0"/>
          </a:xfrm>
          <a:custGeom>
            <a:avLst/>
            <a:gdLst/>
            <a:ahLst/>
            <a:cxnLst/>
            <a:rect l="l" t="t" r="r" b="b"/>
            <a:pathLst>
              <a:path w="13450569" h="0">
                <a:moveTo>
                  <a:pt x="0" y="0"/>
                </a:moveTo>
                <a:lnTo>
                  <a:pt x="1345006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10965" y="4623689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585" y="4623689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2238" y="4623689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2238" y="3547109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342112" y="2470530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 h="0">
                <a:moveTo>
                  <a:pt x="0" y="0"/>
                </a:moveTo>
                <a:lnTo>
                  <a:pt x="487629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484734" y="247053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2238" y="2470530"/>
            <a:ext cx="11306810" cy="0"/>
          </a:xfrm>
          <a:custGeom>
            <a:avLst/>
            <a:gdLst/>
            <a:ahLst/>
            <a:cxnLst/>
            <a:rect l="l" t="t" r="r" b="b"/>
            <a:pathLst>
              <a:path w="11306810" h="0">
                <a:moveTo>
                  <a:pt x="0" y="0"/>
                </a:moveTo>
                <a:lnTo>
                  <a:pt x="11306683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2238" y="139382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24978" y="4323905"/>
            <a:ext cx="549402" cy="640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82355" y="4394898"/>
            <a:ext cx="549401" cy="1104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68357" y="4298378"/>
            <a:ext cx="549402" cy="808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25734" y="4315523"/>
            <a:ext cx="549402" cy="775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11736" y="4432109"/>
            <a:ext cx="549529" cy="6155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69113" y="4499800"/>
            <a:ext cx="549528" cy="727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55242" y="4579810"/>
            <a:ext cx="549401" cy="7391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512619" y="4371657"/>
            <a:ext cx="549401" cy="9618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98621" y="4262437"/>
            <a:ext cx="549528" cy="10293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655998" y="4695507"/>
            <a:ext cx="549528" cy="1034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942127" y="1434909"/>
            <a:ext cx="549401" cy="29946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799504" y="1724977"/>
            <a:ext cx="549401" cy="2244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085506" y="4573460"/>
            <a:ext cx="549401" cy="803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942883" y="4618291"/>
            <a:ext cx="549401" cy="7914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228885" y="4338891"/>
            <a:ext cx="549528" cy="8816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086262" y="4469193"/>
            <a:ext cx="549528" cy="8060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510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510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0098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0098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1462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1462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7845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37845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33905" y="50636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33905" y="50636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00683" y="37777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00683" y="37777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33144" y="40260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33144" y="40260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69638" y="39320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69638" y="39320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382261" y="53403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82261" y="53403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65573" y="40670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465573" y="40670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80178" y="54258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480178" y="54258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739896" y="41188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739896" y="41188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584702" y="40333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84702" y="40333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74015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74015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554221" y="54547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554221" y="54547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51700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51700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604381" y="53279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604381" y="53279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64806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64806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687693" y="41283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687693" y="41283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7527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7527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763767" y="51804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763767" y="51804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835522" y="41090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835522" y="41090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850509" y="51210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850509" y="51210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65644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65644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78357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78357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93013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93013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9649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9649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01255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01255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009815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09815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1062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1062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0998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0998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0295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0295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446682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446682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6438753" y="5305297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4" y="49656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29" y="24891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6438753" y="5305297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1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1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4" y="49656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43303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643303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1222755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7.9e−07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484626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0.37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589270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798431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0.00085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1939905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7.6e−05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416291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6226789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3.5e−05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270383" y="4513326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270383" y="3436746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70383" y="2360167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70383" y="1283461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07441" y="462368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07441" y="354710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07441" y="247053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07441" y="139382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/>
          <p:nvPr/>
        </p:nvSpPr>
        <p:spPr>
          <a:xfrm>
            <a:off x="21220" y="1546754"/>
            <a:ext cx="238760" cy="40709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Rhizophagus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irregularis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6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title"/>
          </p:nvPr>
        </p:nvSpPr>
        <p:spPr>
          <a:xfrm>
            <a:off x="8083804" y="0"/>
            <a:ext cx="269430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Rhizophagus</a:t>
            </a:r>
            <a:r>
              <a:rPr dirty="0" spc="-40"/>
              <a:t> </a:t>
            </a:r>
            <a:r>
              <a:rPr dirty="0"/>
              <a:t>irregularis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26076" y="4901184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64635" y="490118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72410" y="4901184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4" h="0">
                <a:moveTo>
                  <a:pt x="0" y="0"/>
                </a:moveTo>
                <a:lnTo>
                  <a:pt x="75374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10841" y="490118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318616" y="4901184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4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57048" y="490118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64823" y="490118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11031" y="4901184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49590" y="490118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7238" y="490118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49779" y="4901184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 h="0">
                <a:moveTo>
                  <a:pt x="0" y="0"/>
                </a:moveTo>
                <a:lnTo>
                  <a:pt x="376910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7530" y="4901184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530" y="3302889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30" y="170472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03571" y="4102100"/>
            <a:ext cx="13515340" cy="0"/>
          </a:xfrm>
          <a:custGeom>
            <a:avLst/>
            <a:gdLst/>
            <a:ahLst/>
            <a:cxnLst/>
            <a:rect l="l" t="t" r="r" b="b"/>
            <a:pathLst>
              <a:path w="13515340" h="0">
                <a:moveTo>
                  <a:pt x="0" y="0"/>
                </a:moveTo>
                <a:lnTo>
                  <a:pt x="1351483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42003" y="410210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7530" y="4102100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612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7530" y="2503804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3063" y="3476434"/>
            <a:ext cx="551941" cy="1622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04504" y="3769804"/>
            <a:ext cx="552069" cy="1959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96856" y="3122993"/>
            <a:ext cx="551942" cy="1984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158297" y="3206940"/>
            <a:ext cx="552069" cy="2522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50522" y="3865054"/>
            <a:ext cx="552069" cy="18646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12090" y="3970337"/>
            <a:ext cx="551942" cy="17593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604315" y="3439858"/>
            <a:ext cx="552069" cy="22898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65883" y="3122231"/>
            <a:ext cx="551941" cy="26074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758108" y="3895661"/>
            <a:ext cx="552068" cy="13741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619549" y="3874071"/>
            <a:ext cx="552068" cy="1855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911901" y="3806507"/>
            <a:ext cx="551941" cy="19231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773342" y="3054540"/>
            <a:ext cx="552069" cy="26751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065567" y="4157662"/>
            <a:ext cx="552069" cy="15720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927135" y="4430712"/>
            <a:ext cx="552069" cy="12989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219360" y="3718877"/>
            <a:ext cx="552069" cy="20107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080927" y="3702240"/>
            <a:ext cx="551942" cy="20274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25091" y="18380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25091" y="18380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92857" y="34188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92857" y="34188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311273" y="24551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11273" y="24551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98497" y="25397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98497" y="25397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61489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765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5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61489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5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36723" y="22218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36723" y="22218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18386" y="32887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18386" y="32887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19904" y="28211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319904" y="28211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40809" y="22233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40809" y="22233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99053" y="29936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599053" y="29936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53916" y="22997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53916" y="22997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6902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66902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262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5262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68071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68071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0533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0533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1189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1189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0361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0361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026009" y="26888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026009" y="26888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163552" y="33326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163552" y="33326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183236" y="31830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183236" y="31830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168251" y="34968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168251" y="34968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193143" y="35862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2193143" y="35862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6564229" y="33552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6564229" y="33552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1262633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</a:t>
            </a:r>
            <a:endParaRPr sz="11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455289" y="1311783"/>
            <a:ext cx="10972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0.27</a:t>
            </a:r>
            <a:endParaRPr sz="11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0.63</a:t>
            </a:r>
            <a:endParaRPr sz="11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838817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0.008</a:t>
            </a:r>
            <a:endParaRPr sz="11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1992609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418526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6261334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0.0042</a:t>
            </a:r>
            <a:endParaRPr sz="11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270383" y="3991736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70383" y="2393441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22731" y="410210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22731" y="250380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21220" y="1393339"/>
            <a:ext cx="238760" cy="43776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Eremothecium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sinecaudum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2" name="object 12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0" name="object 1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xfrm>
            <a:off x="7836661" y="0"/>
            <a:ext cx="310324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Eremothecium</a:t>
            </a:r>
            <a:r>
              <a:rPr dirty="0" spc="-85"/>
              <a:t> </a:t>
            </a:r>
            <a:r>
              <a:rPr dirty="0"/>
              <a:t>sinecaudum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238" y="5180457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628996" y="4140834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71619" y="4140834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42112" y="4140834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84734" y="4140834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98732" y="4140834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41356" y="4140834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55227" y="4140834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97850" y="4140834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11847" y="4140834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54471" y="4140834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68341" y="4140834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10965" y="4140834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24963" y="4140834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67585" y="4140834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2238" y="4140834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2238" y="310108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2238" y="2061336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628996" y="4660646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485490" y="4660646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19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628113" y="4660646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342112" y="4660646"/>
            <a:ext cx="750570" cy="0"/>
          </a:xfrm>
          <a:custGeom>
            <a:avLst/>
            <a:gdLst/>
            <a:ahLst/>
            <a:cxnLst/>
            <a:rect l="l" t="t" r="r" b="b"/>
            <a:pathLst>
              <a:path w="750569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198732" y="4660646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2238" y="4660646"/>
            <a:ext cx="10020935" cy="0"/>
          </a:xfrm>
          <a:custGeom>
            <a:avLst/>
            <a:gdLst/>
            <a:ahLst/>
            <a:cxnLst/>
            <a:rect l="l" t="t" r="r" b="b"/>
            <a:pathLst>
              <a:path w="10020935" h="0">
                <a:moveTo>
                  <a:pt x="0" y="0"/>
                </a:moveTo>
                <a:lnTo>
                  <a:pt x="1002055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341356" y="3620896"/>
            <a:ext cx="7877175" cy="0"/>
          </a:xfrm>
          <a:custGeom>
            <a:avLst/>
            <a:gdLst/>
            <a:ahLst/>
            <a:cxnLst/>
            <a:rect l="l" t="t" r="r" b="b"/>
            <a:pathLst>
              <a:path w="7877175" h="0">
                <a:moveTo>
                  <a:pt x="0" y="0"/>
                </a:moveTo>
                <a:lnTo>
                  <a:pt x="787704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055227" y="3620896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197850" y="3620896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2238" y="3620896"/>
            <a:ext cx="7019925" cy="0"/>
          </a:xfrm>
          <a:custGeom>
            <a:avLst/>
            <a:gdLst/>
            <a:ahLst/>
            <a:cxnLst/>
            <a:rect l="l" t="t" r="r" b="b"/>
            <a:pathLst>
              <a:path w="7019925" h="0">
                <a:moveTo>
                  <a:pt x="0" y="0"/>
                </a:moveTo>
                <a:lnTo>
                  <a:pt x="701979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2238" y="258127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2238" y="154152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24978" y="3105213"/>
            <a:ext cx="549402" cy="187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82355" y="2155380"/>
            <a:ext cx="549401" cy="357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68357" y="2568384"/>
            <a:ext cx="549402" cy="2266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25734" y="3148647"/>
            <a:ext cx="549402" cy="21567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511736" y="3461829"/>
            <a:ext cx="549529" cy="13291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69113" y="2629598"/>
            <a:ext cx="549528" cy="2400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655242" y="2655887"/>
            <a:ext cx="549401" cy="30737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12619" y="2666936"/>
            <a:ext cx="549401" cy="3062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798621" y="2487485"/>
            <a:ext cx="549528" cy="25901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655998" y="3079940"/>
            <a:ext cx="549528" cy="26497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942127" y="2725610"/>
            <a:ext cx="549401" cy="24274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799504" y="3244659"/>
            <a:ext cx="549401" cy="24850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085506" y="3759771"/>
            <a:ext cx="549401" cy="19698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942883" y="3800538"/>
            <a:ext cx="549401" cy="19291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228885" y="2759392"/>
            <a:ext cx="549528" cy="24856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086262" y="3241611"/>
            <a:ext cx="549528" cy="24880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376804" y="17191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376804" y="17191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03729" y="16132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403729" y="16132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7251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7251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55419" y="24130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55419" y="24130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7002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7002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5821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5821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3464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3464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61053" y="236092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361053" y="236092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3447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3447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54266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54266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60260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60260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6382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6382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60464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60464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6860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860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539483" y="24358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539483" y="24358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506209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5" y="49657"/>
                </a:lnTo>
                <a:lnTo>
                  <a:pt x="34367" y="47698"/>
                </a:lnTo>
                <a:lnTo>
                  <a:pt x="42243" y="42370"/>
                </a:lnTo>
                <a:lnTo>
                  <a:pt x="47571" y="34494"/>
                </a:lnTo>
                <a:lnTo>
                  <a:pt x="49530" y="24892"/>
                </a:lnTo>
                <a:lnTo>
                  <a:pt x="47571" y="15216"/>
                </a:lnTo>
                <a:lnTo>
                  <a:pt x="42243" y="7302"/>
                </a:lnTo>
                <a:lnTo>
                  <a:pt x="34367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506209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367" y="1960"/>
                </a:lnTo>
                <a:lnTo>
                  <a:pt x="42243" y="7302"/>
                </a:lnTo>
                <a:lnTo>
                  <a:pt x="47571" y="15216"/>
                </a:lnTo>
                <a:lnTo>
                  <a:pt x="49530" y="24892"/>
                </a:lnTo>
                <a:lnTo>
                  <a:pt x="47571" y="34494"/>
                </a:lnTo>
                <a:lnTo>
                  <a:pt x="42243" y="42370"/>
                </a:lnTo>
                <a:lnTo>
                  <a:pt x="34367" y="47698"/>
                </a:lnTo>
                <a:lnTo>
                  <a:pt x="24765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62381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62381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57974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57974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554089" y="22465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554089" y="22465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69810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69810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719698" y="21118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719698" y="21118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752972" y="20869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752972" y="20869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803519" y="23735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803519" y="23735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68413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68413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992364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1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1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992364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1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102850" y="22296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0102850" y="22296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3058520" y="29615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3058520" y="29615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986131" y="2567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986131" y="2567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082905" y="19698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3082905" y="19698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2130785" y="26117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130785" y="26117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2132182" y="18657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2132182" y="18657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108878" y="5670994"/>
            <a:ext cx="263398" cy="586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283313" y="18441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2283313" y="18441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5150718" y="32435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5150718" y="32435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258791" y="25963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258791" y="25963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403190" y="27005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403190" y="27005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241138" y="28750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241138" y="28750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65723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65723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6523081" y="2555748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4"/>
                </a:lnTo>
                <a:lnTo>
                  <a:pt x="1940" y="34440"/>
                </a:lnTo>
                <a:lnTo>
                  <a:pt x="7238" y="42354"/>
                </a:lnTo>
                <a:lnTo>
                  <a:pt x="15109" y="47696"/>
                </a:lnTo>
                <a:lnTo>
                  <a:pt x="24765" y="49656"/>
                </a:lnTo>
                <a:lnTo>
                  <a:pt x="34420" y="47696"/>
                </a:lnTo>
                <a:lnTo>
                  <a:pt x="42291" y="42354"/>
                </a:lnTo>
                <a:lnTo>
                  <a:pt x="47589" y="34440"/>
                </a:lnTo>
                <a:lnTo>
                  <a:pt x="49530" y="24764"/>
                </a:lnTo>
                <a:lnTo>
                  <a:pt x="47589" y="15162"/>
                </a:lnTo>
                <a:lnTo>
                  <a:pt x="42291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523081" y="2555748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764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1" y="7286"/>
                </a:lnTo>
                <a:lnTo>
                  <a:pt x="47589" y="15162"/>
                </a:lnTo>
                <a:lnTo>
                  <a:pt x="49530" y="24764"/>
                </a:lnTo>
                <a:lnTo>
                  <a:pt x="47589" y="34440"/>
                </a:lnTo>
                <a:lnTo>
                  <a:pt x="42291" y="42354"/>
                </a:lnTo>
                <a:lnTo>
                  <a:pt x="34420" y="47696"/>
                </a:lnTo>
                <a:lnTo>
                  <a:pt x="24765" y="49656"/>
                </a:lnTo>
                <a:lnTo>
                  <a:pt x="15109" y="47696"/>
                </a:lnTo>
                <a:lnTo>
                  <a:pt x="7238" y="42354"/>
                </a:lnTo>
                <a:lnTo>
                  <a:pt x="194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65698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65698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6419830" y="21611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6419830" y="21611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6513556" y="25948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513556" y="25948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6529304" y="24566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6529304" y="24566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134124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3484626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562800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0.75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837293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1980671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0.0095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4124051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0.0043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6226789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1.8e−05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 txBox="1"/>
          <p:nvPr/>
        </p:nvSpPr>
        <p:spPr>
          <a:xfrm>
            <a:off x="270383" y="4550282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270383" y="3510533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270383" y="2470784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270383" y="1431163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07441" y="466064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07441" y="362089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07441" y="258127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07441" y="154152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 txBox="1"/>
          <p:nvPr/>
        </p:nvSpPr>
        <p:spPr>
          <a:xfrm>
            <a:off x="21220" y="1690074"/>
            <a:ext cx="238760" cy="37846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20">
                <a:latin typeface="Arial"/>
                <a:cs typeface="Arial"/>
              </a:rPr>
              <a:t>Torulaspora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globosa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5" name="object 175"/>
          <p:cNvSpPr txBox="1">
            <a:spLocks noGrp="1"/>
          </p:cNvSpPr>
          <p:nvPr>
            <p:ph type="title"/>
          </p:nvPr>
        </p:nvSpPr>
        <p:spPr>
          <a:xfrm>
            <a:off x="8274684" y="0"/>
            <a:ext cx="231203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Torulaspora</a:t>
            </a:r>
            <a:r>
              <a:rPr dirty="0" spc="-50"/>
              <a:t> </a:t>
            </a:r>
            <a:r>
              <a:rPr dirty="0"/>
              <a:t>globosa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530" y="5062346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626076" y="3786504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64635" y="378650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18616" y="3786504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57048" y="378650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03382" y="3786504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11031" y="378650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49590" y="378650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7238" y="378650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95796" y="378650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42003" y="3786504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49779" y="378650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88210" y="378650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30" y="3786504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30" y="251053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610841" y="4424426"/>
            <a:ext cx="3608070" cy="0"/>
          </a:xfrm>
          <a:custGeom>
            <a:avLst/>
            <a:gdLst/>
            <a:ahLst/>
            <a:cxnLst/>
            <a:rect l="l" t="t" r="r" b="b"/>
            <a:pathLst>
              <a:path w="3608069" h="0">
                <a:moveTo>
                  <a:pt x="0" y="0"/>
                </a:moveTo>
                <a:lnTo>
                  <a:pt x="360756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164823" y="4424426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7530" y="4424426"/>
            <a:ext cx="10069195" cy="0"/>
          </a:xfrm>
          <a:custGeom>
            <a:avLst/>
            <a:gdLst/>
            <a:ahLst/>
            <a:cxnLst/>
            <a:rect l="l" t="t" r="r" b="b"/>
            <a:pathLst>
              <a:path w="10069195" h="0">
                <a:moveTo>
                  <a:pt x="0" y="0"/>
                </a:moveTo>
                <a:lnTo>
                  <a:pt x="1006881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7530" y="3148457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7530" y="1872614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3063" y="2941891"/>
            <a:ext cx="551941" cy="1400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04504" y="2931096"/>
            <a:ext cx="552069" cy="175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96856" y="3381438"/>
            <a:ext cx="551942" cy="1057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158297" y="3524313"/>
            <a:ext cx="552069" cy="9517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50522" y="2812351"/>
            <a:ext cx="552069" cy="15873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12090" y="3009201"/>
            <a:ext cx="551942" cy="1576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04315" y="2953448"/>
            <a:ext cx="552069" cy="1736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465883" y="3151187"/>
            <a:ext cx="551941" cy="1594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758108" y="3376485"/>
            <a:ext cx="552068" cy="1272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619549" y="3465639"/>
            <a:ext cx="552068" cy="18256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911901" y="2763710"/>
            <a:ext cx="551941" cy="19738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773342" y="2608516"/>
            <a:ext cx="552069" cy="2154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065567" y="3768788"/>
            <a:ext cx="552069" cy="14076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927135" y="3959796"/>
            <a:ext cx="552069" cy="13374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219360" y="3006534"/>
            <a:ext cx="552069" cy="1705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7080927" y="2938462"/>
            <a:ext cx="551942" cy="18778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09876" y="50156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09876" y="50156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95957" y="50982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95957" y="50982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35150" y="47277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35150" y="47277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87475" y="15102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87475" y="15102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85741" y="51022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85741" y="51022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7913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27913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620642" y="28950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620642" y="28950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56253" y="45411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556253" y="45411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481704" y="479082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5" y="49656"/>
                </a:lnTo>
                <a:lnTo>
                  <a:pt x="34367" y="47698"/>
                </a:lnTo>
                <a:lnTo>
                  <a:pt x="42243" y="42370"/>
                </a:lnTo>
                <a:lnTo>
                  <a:pt x="47571" y="34494"/>
                </a:lnTo>
                <a:lnTo>
                  <a:pt x="49530" y="24891"/>
                </a:lnTo>
                <a:lnTo>
                  <a:pt x="47571" y="15216"/>
                </a:lnTo>
                <a:lnTo>
                  <a:pt x="42243" y="7302"/>
                </a:lnTo>
                <a:lnTo>
                  <a:pt x="34367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481704" y="479082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1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367" y="1960"/>
                </a:lnTo>
                <a:lnTo>
                  <a:pt x="42243" y="7302"/>
                </a:lnTo>
                <a:lnTo>
                  <a:pt x="47571" y="15216"/>
                </a:lnTo>
                <a:lnTo>
                  <a:pt x="49530" y="24891"/>
                </a:lnTo>
                <a:lnTo>
                  <a:pt x="47571" y="34494"/>
                </a:lnTo>
                <a:lnTo>
                  <a:pt x="42243" y="42370"/>
                </a:lnTo>
                <a:lnTo>
                  <a:pt x="34367" y="47698"/>
                </a:lnTo>
                <a:lnTo>
                  <a:pt x="24765" y="49656"/>
                </a:lnTo>
                <a:lnTo>
                  <a:pt x="15109" y="47698"/>
                </a:lnTo>
                <a:lnTo>
                  <a:pt x="7239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26484" y="46114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26484" y="46114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574415" y="31135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574415" y="31135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84955" y="52221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584955" y="52221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636517" y="15330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636517" y="15330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668776" y="28461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668776" y="28461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586346" y="15829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586346" y="15829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27545" y="22139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27545" y="22139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585331" y="47613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585331" y="47613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452361" y="27252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452361" y="27252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583044" y="4660900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4" y="49656"/>
                </a:lnTo>
                <a:lnTo>
                  <a:pt x="34367" y="47698"/>
                </a:lnTo>
                <a:lnTo>
                  <a:pt x="42243" y="42370"/>
                </a:lnTo>
                <a:lnTo>
                  <a:pt x="47571" y="34494"/>
                </a:lnTo>
                <a:lnTo>
                  <a:pt x="49529" y="24892"/>
                </a:lnTo>
                <a:lnTo>
                  <a:pt x="47571" y="15216"/>
                </a:lnTo>
                <a:lnTo>
                  <a:pt x="42243" y="7302"/>
                </a:lnTo>
                <a:lnTo>
                  <a:pt x="34367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583044" y="4660900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367" y="1960"/>
                </a:lnTo>
                <a:lnTo>
                  <a:pt x="42243" y="7302"/>
                </a:lnTo>
                <a:lnTo>
                  <a:pt x="47571" y="15216"/>
                </a:lnTo>
                <a:lnTo>
                  <a:pt x="49529" y="24892"/>
                </a:lnTo>
                <a:lnTo>
                  <a:pt x="47571" y="34494"/>
                </a:lnTo>
                <a:lnTo>
                  <a:pt x="42243" y="42370"/>
                </a:lnTo>
                <a:lnTo>
                  <a:pt x="34367" y="47698"/>
                </a:lnTo>
                <a:lnTo>
                  <a:pt x="24764" y="49656"/>
                </a:lnTo>
                <a:lnTo>
                  <a:pt x="15109" y="47698"/>
                </a:lnTo>
                <a:lnTo>
                  <a:pt x="7239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828284" y="23032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828284" y="23032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731884" y="28935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31884" y="28935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60018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60018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901813" y="48422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901813" y="48422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3067284" y="17655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067284" y="17655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3016611" y="16802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016611" y="16802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902310" y="21597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902310" y="21597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012546" y="18135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012546" y="18135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157329" y="23591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157329" y="23591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208636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5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5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7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208636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7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5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25423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25423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284202" y="15857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284202" y="15857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238735" y="24728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238735" y="24728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253086" y="26045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253086" y="26045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1697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1697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250540" y="34399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250540" y="34399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4442693" y="35192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4442693" y="35192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7389856" y="24507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7389856" y="24507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6508348" y="49416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6508348" y="49416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122377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338703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0.0053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0.79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9761219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0.78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14224127" y="1311783"/>
            <a:ext cx="10972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16261334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0.0059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270383" y="4314063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270383" y="3038094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270383" y="1762252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22731" y="442442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22731" y="314845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22731" y="187261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 txBox="1"/>
          <p:nvPr/>
        </p:nvSpPr>
        <p:spPr>
          <a:xfrm>
            <a:off x="21220" y="1833639"/>
            <a:ext cx="238760" cy="34969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40">
                <a:latin typeface="Arial"/>
                <a:cs typeface="Arial"/>
              </a:rPr>
              <a:t>Tuber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magnatum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6" name="object 15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57" name="object 157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4" name="object 154"/>
          <p:cNvSpPr txBox="1">
            <a:spLocks noGrp="1"/>
          </p:cNvSpPr>
          <p:nvPr>
            <p:ph type="title"/>
          </p:nvPr>
        </p:nvSpPr>
        <p:spPr>
          <a:xfrm>
            <a:off x="8423529" y="0"/>
            <a:ext cx="192913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Tuber</a:t>
            </a:r>
            <a:r>
              <a:rPr dirty="0" spc="-80"/>
              <a:t> </a:t>
            </a:r>
            <a:r>
              <a:rPr dirty="0"/>
              <a:t>magnatum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530" y="4969002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7530" y="350647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7530" y="2043938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626076" y="4237735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764635" y="4237735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318616" y="4237735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457048" y="4237735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164823" y="4237735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03382" y="4237735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296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11031" y="4237735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149590" y="4237735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03571" y="4237735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42003" y="4237735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49779" y="4237735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30" y="4237735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7530" y="2775204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7530" y="1312672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3063" y="3235642"/>
            <a:ext cx="551941" cy="1194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04504" y="3342322"/>
            <a:ext cx="552069" cy="1675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96856" y="3251771"/>
            <a:ext cx="551942" cy="1569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58297" y="3394519"/>
            <a:ext cx="552069" cy="13520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50522" y="3432492"/>
            <a:ext cx="552069" cy="103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12090" y="3232213"/>
            <a:ext cx="551942" cy="15609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04315" y="3538410"/>
            <a:ext cx="552069" cy="13469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65883" y="3534600"/>
            <a:ext cx="551941" cy="13533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58108" y="3574986"/>
            <a:ext cx="552068" cy="1262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619549" y="3720782"/>
            <a:ext cx="552068" cy="16767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911901" y="3403663"/>
            <a:ext cx="551941" cy="16466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773342" y="3516693"/>
            <a:ext cx="552069" cy="1558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065567" y="3719385"/>
            <a:ext cx="552069" cy="15502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927135" y="3778567"/>
            <a:ext cx="552069" cy="15171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219360" y="3325177"/>
            <a:ext cx="552069" cy="16089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080927" y="3290125"/>
            <a:ext cx="551942" cy="16818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43886" y="19216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43886" y="19216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73554" y="51880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73554" y="51880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23464" y="30349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323464" y="30349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59661" y="50317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59661" y="50317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41958" y="48444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41958" y="48444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284979" y="52994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84979" y="52994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524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524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558413" y="20477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58413" y="20477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674998" y="50719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74998" y="50719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6537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537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603745" y="49188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603745" y="49188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804280" y="32489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804280" y="32489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672582" y="32819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672582" y="32819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689727" y="46512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689727" y="46512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751316" y="33427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751316" y="33427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653906" y="33421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653906" y="33421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614918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1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1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614918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1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59218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59218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92822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92822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748391" y="28313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748391" y="28313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101453" y="3210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101453" y="3210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042652" y="50133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042652" y="50133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013309" y="31958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013309" y="31958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103352" y="14616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3103352" y="14616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927330" y="33795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927330" y="33795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947268" y="33647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947268" y="33647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012928" y="33505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012928" y="33505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205081" y="32059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205081" y="32059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18552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18552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111101" y="30421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111101" y="30421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230861" y="32087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230861" y="32087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121515" y="30754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121515" y="30754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285471" y="26639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285471" y="26639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192247" y="36419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192247" y="36419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4446758" y="3345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4446758" y="3345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44212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44212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4311121" y="33101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4311121" y="33101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4407007" y="34193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4407007" y="34193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6536669" y="28867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6536669" y="28867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6501110" y="31407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6501110" y="31407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6405225" y="30576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6405225" y="30576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 txBox="1"/>
          <p:nvPr/>
        </p:nvSpPr>
        <p:spPr>
          <a:xfrm>
            <a:off x="122377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41642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5608954" y="1311783"/>
            <a:ext cx="10972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0.33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9838817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4146403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0.043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6261334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270383" y="4127372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270383" y="266484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270383" y="1202309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22731" y="423773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22731" y="277520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22731" y="131267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 txBox="1"/>
          <p:nvPr/>
        </p:nvSpPr>
        <p:spPr>
          <a:xfrm>
            <a:off x="21220" y="1415376"/>
            <a:ext cx="238760" cy="43338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Pseudocercospora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fijiensis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9" name="object 15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60" name="object 160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7" name="object 1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7" name="object 157"/>
          <p:cNvSpPr txBox="1">
            <a:spLocks noGrp="1"/>
          </p:cNvSpPr>
          <p:nvPr>
            <p:ph type="title"/>
          </p:nvPr>
        </p:nvSpPr>
        <p:spPr>
          <a:xfrm>
            <a:off x="7866126" y="0"/>
            <a:ext cx="304419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Pseudocercospora</a:t>
            </a:r>
            <a:r>
              <a:rPr dirty="0" spc="-35"/>
              <a:t> </a:t>
            </a:r>
            <a:r>
              <a:rPr dirty="0"/>
              <a:t>fijiensis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72410" y="4974209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599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10841" y="4974209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7530" y="4974209"/>
            <a:ext cx="13515340" cy="0"/>
          </a:xfrm>
          <a:custGeom>
            <a:avLst/>
            <a:gdLst/>
            <a:ahLst/>
            <a:cxnLst/>
            <a:rect l="l" t="t" r="r" b="b"/>
            <a:pathLst>
              <a:path w="13515340" h="0">
                <a:moveTo>
                  <a:pt x="0" y="0"/>
                </a:moveTo>
                <a:lnTo>
                  <a:pt x="1351483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7530" y="3521964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7530" y="206984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626076" y="4248150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764635" y="424815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18616" y="4248150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457048" y="424815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03382" y="424815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011031" y="4248150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49590" y="424815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57238" y="4248150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95796" y="424815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03571" y="4248150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42003" y="424815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49779" y="4248150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88210" y="424815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7530" y="4248150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7530" y="2795904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7530" y="134366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43063" y="3692969"/>
            <a:ext cx="551941" cy="1231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04504" y="3714559"/>
            <a:ext cx="552069" cy="16309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6856" y="3519868"/>
            <a:ext cx="551942" cy="13408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58297" y="3746182"/>
            <a:ext cx="552069" cy="127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50522" y="3612197"/>
            <a:ext cx="552069" cy="1316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12090" y="3733736"/>
            <a:ext cx="551942" cy="1104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04315" y="3516439"/>
            <a:ext cx="552069" cy="1473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465883" y="3599116"/>
            <a:ext cx="551941" cy="1380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758108" y="3449383"/>
            <a:ext cx="552068" cy="14806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19549" y="3835082"/>
            <a:ext cx="552068" cy="1498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911901" y="3610292"/>
            <a:ext cx="551941" cy="14907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773342" y="3473640"/>
            <a:ext cx="552069" cy="16503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065567" y="4175696"/>
            <a:ext cx="552069" cy="11803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927135" y="4479861"/>
            <a:ext cx="552069" cy="932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219360" y="3449891"/>
            <a:ext cx="552069" cy="16353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080927" y="3481514"/>
            <a:ext cx="551942" cy="16727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26083" y="50012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26083" y="50012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42719" y="50355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42719" y="50355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48561" y="50450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48561" y="50450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90269" y="34455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90269" y="34455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52035" y="52824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52035" y="52824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0448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0448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322698" y="35318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22698" y="35318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549141" y="31826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49141" y="31826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5015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5015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32753" y="35579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532753" y="35579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558788" y="51319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558788" y="51319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513068" y="52024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513068" y="52024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735446" y="32812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35446" y="32812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725159" y="33006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725159" y="33006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533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7533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647048" y="50552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47048" y="50552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878191" y="51073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878191" y="51073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87665" y="32556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987665" y="32556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8009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8009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099293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1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1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099293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1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984613" y="3045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984613" y="3045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29668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9668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30399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30399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240768" y="31172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240768" y="31172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18666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18666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25524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25524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09598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09598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5079598" y="4217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079598" y="4217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075662" y="39076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075662" y="39076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4268831" y="40163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4268831" y="40163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43480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434807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7338929" y="33022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7338929" y="33022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434815" y="32906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6434815" y="32906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6523208" y="27654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6523208" y="27654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/>
          <p:nvPr/>
        </p:nvSpPr>
        <p:spPr>
          <a:xfrm>
            <a:off x="122377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37756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0.85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761219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0.00021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0.77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4146403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0.082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630019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/>
          <p:nvPr/>
        </p:nvSpPr>
        <p:spPr>
          <a:xfrm>
            <a:off x="270383" y="4137786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70383" y="2685541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70383" y="1233296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22731" y="424815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22731" y="279590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22731" y="134366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/>
          <p:nvPr/>
        </p:nvSpPr>
        <p:spPr>
          <a:xfrm>
            <a:off x="21220" y="1402167"/>
            <a:ext cx="238760" cy="43599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Emmonsia </a:t>
            </a:r>
            <a:r>
              <a:rPr dirty="0" sz="1500" spc="-20">
                <a:latin typeface="Arial"/>
                <a:cs typeface="Arial"/>
              </a:rPr>
              <a:t>sp.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CAC−2015a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9" name="object 14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50" name="object 150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7" name="object 1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45" name="object 145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title"/>
          </p:nvPr>
        </p:nvSpPr>
        <p:spPr>
          <a:xfrm>
            <a:off x="7848345" y="0"/>
            <a:ext cx="307975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Emmonsia </a:t>
            </a:r>
            <a:r>
              <a:rPr dirty="0" spc="-25"/>
              <a:t>sp.</a:t>
            </a:r>
            <a:r>
              <a:rPr dirty="0" spc="-60"/>
              <a:t> </a:t>
            </a:r>
            <a:r>
              <a:rPr dirty="0" spc="-10"/>
              <a:t>CAC−2015a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238" y="5139054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628996" y="4016628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198732" y="4016628"/>
            <a:ext cx="5894705" cy="0"/>
          </a:xfrm>
          <a:custGeom>
            <a:avLst/>
            <a:gdLst/>
            <a:ahLst/>
            <a:cxnLst/>
            <a:rect l="l" t="t" r="r" b="b"/>
            <a:pathLst>
              <a:path w="5894705" h="0">
                <a:moveTo>
                  <a:pt x="0" y="0"/>
                </a:moveTo>
                <a:lnTo>
                  <a:pt x="589432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41356" y="4016628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11847" y="4016628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5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2238" y="4016628"/>
            <a:ext cx="5734050" cy="0"/>
          </a:xfrm>
          <a:custGeom>
            <a:avLst/>
            <a:gdLst/>
            <a:ahLst/>
            <a:cxnLst/>
            <a:rect l="l" t="t" r="r" b="b"/>
            <a:pathLst>
              <a:path w="5734050" h="0">
                <a:moveTo>
                  <a:pt x="0" y="0"/>
                </a:moveTo>
                <a:lnTo>
                  <a:pt x="573366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2238" y="2894076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2238" y="1771523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485490" y="4577841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291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628113" y="4577841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2238" y="4577841"/>
            <a:ext cx="13450569" cy="0"/>
          </a:xfrm>
          <a:custGeom>
            <a:avLst/>
            <a:gdLst/>
            <a:ahLst/>
            <a:cxnLst/>
            <a:rect l="l" t="t" r="r" b="b"/>
            <a:pathLst>
              <a:path w="13450569" h="0">
                <a:moveTo>
                  <a:pt x="0" y="0"/>
                </a:moveTo>
                <a:lnTo>
                  <a:pt x="1345006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771619" y="3455289"/>
            <a:ext cx="1447165" cy="0"/>
          </a:xfrm>
          <a:custGeom>
            <a:avLst/>
            <a:gdLst/>
            <a:ahLst/>
            <a:cxnLst/>
            <a:rect l="l" t="t" r="r" b="b"/>
            <a:pathLst>
              <a:path w="1447165" h="0">
                <a:moveTo>
                  <a:pt x="0" y="0"/>
                </a:moveTo>
                <a:lnTo>
                  <a:pt x="144678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342112" y="3455289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484734" y="3455289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055227" y="3455289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5" h="0">
                <a:moveTo>
                  <a:pt x="0" y="0"/>
                </a:moveTo>
                <a:lnTo>
                  <a:pt x="289369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97850" y="3455289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11847" y="3455289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54471" y="3455289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68341" y="3455289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10965" y="3455289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24963" y="3455289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67585" y="3455289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2238" y="3455289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2238" y="2332863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24978" y="2717863"/>
            <a:ext cx="549402" cy="1810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82355" y="2309431"/>
            <a:ext cx="549401" cy="2498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368357" y="2267521"/>
            <a:ext cx="549402" cy="2125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225734" y="2760535"/>
            <a:ext cx="549402" cy="1666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11736" y="2599245"/>
            <a:ext cx="549529" cy="18625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69113" y="2812097"/>
            <a:ext cx="549528" cy="1858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55242" y="2340292"/>
            <a:ext cx="549401" cy="2213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512619" y="2494851"/>
            <a:ext cx="549401" cy="21628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798621" y="2871660"/>
            <a:ext cx="549528" cy="18028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655998" y="3523932"/>
            <a:ext cx="549528" cy="15935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942127" y="2585783"/>
            <a:ext cx="549401" cy="24312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799504" y="2330132"/>
            <a:ext cx="549401" cy="24888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085506" y="3416871"/>
            <a:ext cx="549401" cy="16943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942883" y="3810825"/>
            <a:ext cx="549401" cy="14225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228885" y="2417381"/>
            <a:ext cx="549528" cy="2209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086262" y="2567876"/>
            <a:ext cx="549528" cy="2478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326385" y="52042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326385" y="52042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384996" y="1987486"/>
            <a:ext cx="69849" cy="1162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84197" y="454088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24892" y="0"/>
                </a:moveTo>
                <a:lnTo>
                  <a:pt x="15216" y="1940"/>
                </a:lnTo>
                <a:lnTo>
                  <a:pt x="7302" y="7238"/>
                </a:lnTo>
                <a:lnTo>
                  <a:pt x="1960" y="15109"/>
                </a:lnTo>
                <a:lnTo>
                  <a:pt x="0" y="24764"/>
                </a:lnTo>
                <a:lnTo>
                  <a:pt x="1960" y="34420"/>
                </a:lnTo>
                <a:lnTo>
                  <a:pt x="7302" y="42290"/>
                </a:lnTo>
                <a:lnTo>
                  <a:pt x="15216" y="47589"/>
                </a:lnTo>
                <a:lnTo>
                  <a:pt x="24892" y="49529"/>
                </a:lnTo>
                <a:lnTo>
                  <a:pt x="34494" y="47589"/>
                </a:lnTo>
                <a:lnTo>
                  <a:pt x="42370" y="42290"/>
                </a:lnTo>
                <a:lnTo>
                  <a:pt x="47698" y="34420"/>
                </a:lnTo>
                <a:lnTo>
                  <a:pt x="49657" y="24764"/>
                </a:lnTo>
                <a:lnTo>
                  <a:pt x="47698" y="15109"/>
                </a:lnTo>
                <a:lnTo>
                  <a:pt x="42370" y="7238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84197" y="454088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0" y="24764"/>
                </a:moveTo>
                <a:lnTo>
                  <a:pt x="1960" y="15109"/>
                </a:lnTo>
                <a:lnTo>
                  <a:pt x="7302" y="7238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7" y="24764"/>
                </a:lnTo>
                <a:lnTo>
                  <a:pt x="47698" y="34420"/>
                </a:lnTo>
                <a:lnTo>
                  <a:pt x="42370" y="42290"/>
                </a:lnTo>
                <a:lnTo>
                  <a:pt x="34494" y="47589"/>
                </a:lnTo>
                <a:lnTo>
                  <a:pt x="24892" y="49529"/>
                </a:lnTo>
                <a:lnTo>
                  <a:pt x="15216" y="47589"/>
                </a:lnTo>
                <a:lnTo>
                  <a:pt x="7302" y="42290"/>
                </a:lnTo>
                <a:lnTo>
                  <a:pt x="1960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3402" y="18858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73402" y="18858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38141" y="51713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38141" y="51713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1756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1756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747515" y="20995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747515" y="20995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673728" y="48778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73728" y="48778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634098" y="21777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634098" y="21777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87489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87489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824086" y="22825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824086" y="22825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9746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69746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771001" y="21751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771001" y="21751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823325" y="224980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5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5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823325" y="224980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5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6996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996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954136" y="15304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954136" y="15304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89279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89279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0030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0030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970768" y="22683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970768" y="22683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139806" y="27235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139806" y="27235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10703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310703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924408" y="48689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924408" y="48689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036168" y="18639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3036168" y="18639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91551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91551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963652" y="20518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963652" y="20518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098398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098398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098017" y="20791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098017" y="20791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3069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3069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20038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20038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195047" y="17594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195047" y="17594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229845" y="18883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229845" y="18883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20584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20584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14551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214551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302997" y="18491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2302997" y="18491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221066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21066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5106141" y="339255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24765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5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5106141" y="339255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9"/>
                </a:lnTo>
                <a:lnTo>
                  <a:pt x="47696" y="15109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5" y="49530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5251430" y="3545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5251430" y="3545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5092171" y="34226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5092171" y="34226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446441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446441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40560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40560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6495776" y="20189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6495776" y="20189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134124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445764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0.096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562800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837293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0.0075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2019533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420177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6228694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270383" y="5589904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270383" y="4467479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270383" y="3344926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270383" y="2222372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07441" y="457784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07441" y="345528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07441" y="2332863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 txBox="1"/>
          <p:nvPr/>
        </p:nvSpPr>
        <p:spPr>
          <a:xfrm>
            <a:off x="1454022" y="5919089"/>
            <a:ext cx="9493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616578" y="5919089"/>
            <a:ext cx="910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598667" y="5919089"/>
            <a:ext cx="1233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7939278" y="5919089"/>
            <a:ext cx="838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0023602" y="5919089"/>
            <a:ext cx="957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2156313" y="5919089"/>
            <a:ext cx="9791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4307565" y="5919089"/>
            <a:ext cx="96329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6450944" y="5919089"/>
            <a:ext cx="96329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21220" y="1081690"/>
            <a:ext cx="238760" cy="50012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Rutstroemia </a:t>
            </a:r>
            <a:r>
              <a:rPr dirty="0" sz="1500" spc="-20">
                <a:latin typeface="Arial"/>
                <a:cs typeface="Arial"/>
              </a:rPr>
              <a:t>sp. </a:t>
            </a:r>
            <a:r>
              <a:rPr dirty="0" sz="1500">
                <a:latin typeface="Arial"/>
                <a:cs typeface="Arial"/>
              </a:rPr>
              <a:t>NJR−2017a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BVV2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2" name="object 17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85470">
              <a:lnSpc>
                <a:spcPct val="100000"/>
              </a:lnSpc>
              <a:spcBef>
                <a:spcPts val="100"/>
              </a:spcBef>
            </a:pPr>
            <a:r>
              <a:rPr dirty="0"/>
              <a:t>Rutstroemia </a:t>
            </a:r>
            <a:r>
              <a:rPr dirty="0" spc="-25"/>
              <a:t>sp. </a:t>
            </a:r>
            <a:r>
              <a:rPr dirty="0"/>
              <a:t>NJR−2017a</a:t>
            </a:r>
            <a:r>
              <a:rPr dirty="0" spc="-65"/>
              <a:t> </a:t>
            </a:r>
            <a:r>
              <a:rPr dirty="0"/>
              <a:t>BVV2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72410" y="4926838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599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10841" y="4926838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164823" y="4926838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7530" y="4926838"/>
            <a:ext cx="10069195" cy="0"/>
          </a:xfrm>
          <a:custGeom>
            <a:avLst/>
            <a:gdLst/>
            <a:ahLst/>
            <a:cxnLst/>
            <a:rect l="l" t="t" r="r" b="b"/>
            <a:pathLst>
              <a:path w="10069195" h="0">
                <a:moveTo>
                  <a:pt x="0" y="0"/>
                </a:moveTo>
                <a:lnTo>
                  <a:pt x="1006881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7530" y="3379723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530" y="183261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626076" y="4153280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64635" y="415328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318616" y="4153280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457048" y="415328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303382" y="415328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11031" y="4153280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49590" y="415328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57238" y="4153280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95796" y="415328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03571" y="4153280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42003" y="415328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49779" y="4153280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88210" y="4153280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7530" y="4153280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7530" y="2606167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43063" y="3102546"/>
            <a:ext cx="551941" cy="1955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04504" y="3419030"/>
            <a:ext cx="552069" cy="1675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6856" y="2536761"/>
            <a:ext cx="551942" cy="3192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58297" y="3167824"/>
            <a:ext cx="552069" cy="228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50522" y="3387534"/>
            <a:ext cx="552069" cy="16021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12090" y="3197796"/>
            <a:ext cx="551942" cy="1646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04315" y="2849562"/>
            <a:ext cx="552069" cy="24814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465883" y="2769298"/>
            <a:ext cx="551941" cy="29603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758108" y="3470592"/>
            <a:ext cx="552068" cy="15105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19549" y="3756596"/>
            <a:ext cx="552068" cy="19730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911901" y="3103435"/>
            <a:ext cx="551941" cy="21351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773342" y="3067113"/>
            <a:ext cx="552069" cy="1934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065567" y="4341304"/>
            <a:ext cx="552069" cy="13883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927135" y="4350194"/>
            <a:ext cx="552069" cy="10886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219360" y="2895536"/>
            <a:ext cx="552069" cy="20794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080927" y="3151314"/>
            <a:ext cx="551942" cy="19982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28392" y="53506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28392" y="53506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14602" y="29102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14602" y="29102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41952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30" y="24892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41952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30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28726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8726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5960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5960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470021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891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1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70021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1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496945" y="21358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496945" y="21358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575043" y="30580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575043" y="30580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483350" y="26986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483350" y="26986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444996" y="30200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444996" y="30200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83031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3031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895590" y="26527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895590" y="26527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99667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99667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05547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05547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09738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09738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29186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29186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2925425" y="28627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925425" y="28627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0696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0696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899770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4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29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899770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29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4" y="49657"/>
                </a:lnTo>
                <a:lnTo>
                  <a:pt x="15109" y="47698"/>
                </a:lnTo>
                <a:lnTo>
                  <a:pt x="7239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0136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0136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01750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01750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01699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301699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93380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93380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069569" y="22579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3069569" y="22579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046963" y="28065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046963" y="28065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24254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24254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215621" y="29693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215621" y="29693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083415" y="27054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083415" y="27054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28331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28331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093575" y="27867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093575" y="27867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0937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09370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250673" y="21162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250673" y="21162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2643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2643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511947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11947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18386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518386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5254096" y="41085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5254096" y="41085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4390242" y="40243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4390242" y="40243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212690" y="26875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212690" y="26875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323054" y="24014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323054" y="24014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365726" y="28139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365726" y="28139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244948" y="21562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244948" y="21562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6462883" y="27520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6462883" y="27520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6547084" y="22238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547084" y="22238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6586581" y="18853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6586581" y="18853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122377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41642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9800081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0.0055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0.75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418526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0.81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6261334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 txBox="1"/>
          <p:nvPr/>
        </p:nvSpPr>
        <p:spPr>
          <a:xfrm>
            <a:off x="270383" y="4042791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270383" y="2495677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22731" y="415328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22731" y="260616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21220" y="1050061"/>
            <a:ext cx="238760" cy="50641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Rutstroemia </a:t>
            </a:r>
            <a:r>
              <a:rPr dirty="0" sz="1500" spc="-20">
                <a:latin typeface="Arial"/>
                <a:cs typeface="Arial"/>
              </a:rPr>
              <a:t>sp. </a:t>
            </a:r>
            <a:r>
              <a:rPr dirty="0" sz="1500">
                <a:latin typeface="Arial"/>
                <a:cs typeface="Arial"/>
              </a:rPr>
              <a:t>NJR−2017a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WRK4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7" name="object 16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68" name="object 168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5" name="object 1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63" name="object 163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5" name="object 16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00"/>
              </a:spcBef>
            </a:pPr>
            <a:r>
              <a:rPr dirty="0"/>
              <a:t>Rutstroemia </a:t>
            </a:r>
            <a:r>
              <a:rPr dirty="0" spc="-25"/>
              <a:t>sp. </a:t>
            </a:r>
            <a:r>
              <a:rPr dirty="0"/>
              <a:t>NJR−2017a</a:t>
            </a:r>
            <a:r>
              <a:rPr dirty="0" spc="-65"/>
              <a:t> </a:t>
            </a:r>
            <a:r>
              <a:rPr dirty="0"/>
              <a:t>WRK4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530" y="4927346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7530" y="3381121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7530" y="1835023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626076" y="4154296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764635" y="4154296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472410" y="4154296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4" h="0">
                <a:moveTo>
                  <a:pt x="0" y="0"/>
                </a:moveTo>
                <a:lnTo>
                  <a:pt x="75374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164823" y="4154296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59" h="0">
                <a:moveTo>
                  <a:pt x="0" y="0"/>
                </a:moveTo>
                <a:lnTo>
                  <a:pt x="376910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11031" y="4154296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49590" y="4154296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7238" y="4154296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95796" y="4154296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03571" y="4154296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49779" y="4154296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 h="0">
                <a:moveTo>
                  <a:pt x="0" y="0"/>
                </a:moveTo>
                <a:lnTo>
                  <a:pt x="161531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88210" y="4154296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30" y="4154296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7530" y="2608072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43063" y="3628707"/>
            <a:ext cx="551941" cy="1189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04504" y="3334448"/>
            <a:ext cx="552069" cy="1699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96856" y="3558476"/>
            <a:ext cx="551942" cy="1342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158297" y="3206051"/>
            <a:ext cx="552069" cy="21261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50522" y="3661219"/>
            <a:ext cx="552069" cy="12677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312090" y="3288220"/>
            <a:ext cx="551942" cy="18036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04315" y="3643439"/>
            <a:ext cx="552069" cy="13961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65883" y="3558095"/>
            <a:ext cx="551941" cy="14037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758108" y="3892105"/>
            <a:ext cx="552068" cy="1089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619549" y="3541077"/>
            <a:ext cx="552068" cy="1381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911901" y="3151060"/>
            <a:ext cx="551941" cy="13140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773342" y="2942272"/>
            <a:ext cx="552069" cy="1836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065567" y="4142422"/>
            <a:ext cx="552069" cy="10921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927135" y="3024695"/>
            <a:ext cx="552069" cy="2235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219360" y="3279076"/>
            <a:ext cx="552069" cy="18172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080927" y="3121088"/>
            <a:ext cx="551942" cy="21160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191385" y="29827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91385" y="29827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04923" y="14406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04923" y="14406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15845" y="29456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15845" y="29456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06117" y="53508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06117" y="53508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28520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28520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53233" y="27951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53233" y="27951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8492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8492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90390" y="29434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90390" y="29434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603497" y="34296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603497" y="34296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5752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55752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40633" y="32768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540633" y="32768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562597" y="25363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62597" y="25363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800725" y="33183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800725" y="33183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74497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74497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693917" y="33319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693917" y="33319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61250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61250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6715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6715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669019" y="3096260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1" y="0"/>
                </a:moveTo>
                <a:lnTo>
                  <a:pt x="15216" y="1940"/>
                </a:lnTo>
                <a:lnTo>
                  <a:pt x="7302" y="7238"/>
                </a:lnTo>
                <a:lnTo>
                  <a:pt x="1960" y="15109"/>
                </a:lnTo>
                <a:lnTo>
                  <a:pt x="0" y="24764"/>
                </a:lnTo>
                <a:lnTo>
                  <a:pt x="1960" y="34420"/>
                </a:lnTo>
                <a:lnTo>
                  <a:pt x="7302" y="42290"/>
                </a:lnTo>
                <a:lnTo>
                  <a:pt x="15216" y="47589"/>
                </a:lnTo>
                <a:lnTo>
                  <a:pt x="24891" y="49529"/>
                </a:lnTo>
                <a:lnTo>
                  <a:pt x="34494" y="47589"/>
                </a:lnTo>
                <a:lnTo>
                  <a:pt x="42370" y="42290"/>
                </a:lnTo>
                <a:lnTo>
                  <a:pt x="47698" y="34420"/>
                </a:lnTo>
                <a:lnTo>
                  <a:pt x="49656" y="24764"/>
                </a:lnTo>
                <a:lnTo>
                  <a:pt x="47698" y="15109"/>
                </a:lnTo>
                <a:lnTo>
                  <a:pt x="42370" y="7238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669019" y="3096260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60" y="15109"/>
                </a:lnTo>
                <a:lnTo>
                  <a:pt x="7302" y="7238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4"/>
                </a:lnTo>
                <a:lnTo>
                  <a:pt x="47698" y="34420"/>
                </a:lnTo>
                <a:lnTo>
                  <a:pt x="42370" y="42290"/>
                </a:lnTo>
                <a:lnTo>
                  <a:pt x="34494" y="47589"/>
                </a:lnTo>
                <a:lnTo>
                  <a:pt x="24891" y="49529"/>
                </a:lnTo>
                <a:lnTo>
                  <a:pt x="15216" y="47589"/>
                </a:lnTo>
                <a:lnTo>
                  <a:pt x="7302" y="42290"/>
                </a:lnTo>
                <a:lnTo>
                  <a:pt x="1960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85939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85939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9508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508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824343" y="342595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824343" y="342595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19339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4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29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19339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29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4" y="49657"/>
                </a:lnTo>
                <a:lnTo>
                  <a:pt x="15109" y="47698"/>
                </a:lnTo>
                <a:lnTo>
                  <a:pt x="7239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028681" y="37315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028681" y="37315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108692" y="34668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108692" y="34668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134092" y="36686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134092" y="36686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949046" y="27611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949046" y="27611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240894" y="481787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24891" y="0"/>
                </a:moveTo>
                <a:lnTo>
                  <a:pt x="15216" y="1940"/>
                </a:lnTo>
                <a:lnTo>
                  <a:pt x="7302" y="7238"/>
                </a:lnTo>
                <a:lnTo>
                  <a:pt x="1960" y="15109"/>
                </a:lnTo>
                <a:lnTo>
                  <a:pt x="0" y="24764"/>
                </a:lnTo>
                <a:lnTo>
                  <a:pt x="1960" y="34420"/>
                </a:lnTo>
                <a:lnTo>
                  <a:pt x="7302" y="42290"/>
                </a:lnTo>
                <a:lnTo>
                  <a:pt x="15216" y="47589"/>
                </a:lnTo>
                <a:lnTo>
                  <a:pt x="24891" y="49529"/>
                </a:lnTo>
                <a:lnTo>
                  <a:pt x="34494" y="47589"/>
                </a:lnTo>
                <a:lnTo>
                  <a:pt x="42370" y="42290"/>
                </a:lnTo>
                <a:lnTo>
                  <a:pt x="47698" y="34420"/>
                </a:lnTo>
                <a:lnTo>
                  <a:pt x="49656" y="24764"/>
                </a:lnTo>
                <a:lnTo>
                  <a:pt x="47698" y="15109"/>
                </a:lnTo>
                <a:lnTo>
                  <a:pt x="42370" y="7238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240894" y="481787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0" y="24764"/>
                </a:moveTo>
                <a:lnTo>
                  <a:pt x="1960" y="15109"/>
                </a:lnTo>
                <a:lnTo>
                  <a:pt x="7302" y="7238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4"/>
                </a:lnTo>
                <a:lnTo>
                  <a:pt x="47698" y="34420"/>
                </a:lnTo>
                <a:lnTo>
                  <a:pt x="42370" y="42290"/>
                </a:lnTo>
                <a:lnTo>
                  <a:pt x="34494" y="47589"/>
                </a:lnTo>
                <a:lnTo>
                  <a:pt x="24891" y="49529"/>
                </a:lnTo>
                <a:lnTo>
                  <a:pt x="15216" y="47589"/>
                </a:lnTo>
                <a:lnTo>
                  <a:pt x="7302" y="42290"/>
                </a:lnTo>
                <a:lnTo>
                  <a:pt x="1960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191745" y="29070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191745" y="29070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177776" y="30321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177776" y="30321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291694" y="45335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291694" y="45335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167107" y="25796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167107" y="25796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210668" y="27832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210668" y="27832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194920" y="28180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194920" y="28180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282551" y="2736850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8"/>
                </a:lnTo>
                <a:lnTo>
                  <a:pt x="1960" y="15109"/>
                </a:lnTo>
                <a:lnTo>
                  <a:pt x="0" y="24764"/>
                </a:lnTo>
                <a:lnTo>
                  <a:pt x="1960" y="34367"/>
                </a:lnTo>
                <a:lnTo>
                  <a:pt x="7302" y="42243"/>
                </a:lnTo>
                <a:lnTo>
                  <a:pt x="15216" y="47571"/>
                </a:lnTo>
                <a:lnTo>
                  <a:pt x="24892" y="49529"/>
                </a:lnTo>
                <a:lnTo>
                  <a:pt x="34494" y="47571"/>
                </a:lnTo>
                <a:lnTo>
                  <a:pt x="42370" y="42243"/>
                </a:lnTo>
                <a:lnTo>
                  <a:pt x="47698" y="34367"/>
                </a:lnTo>
                <a:lnTo>
                  <a:pt x="49656" y="24764"/>
                </a:lnTo>
                <a:lnTo>
                  <a:pt x="47698" y="15109"/>
                </a:lnTo>
                <a:lnTo>
                  <a:pt x="42370" y="7238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282551" y="2736850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60" y="15109"/>
                </a:lnTo>
                <a:lnTo>
                  <a:pt x="7302" y="7238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4"/>
                </a:lnTo>
                <a:lnTo>
                  <a:pt x="47698" y="34367"/>
                </a:lnTo>
                <a:lnTo>
                  <a:pt x="42370" y="42243"/>
                </a:lnTo>
                <a:lnTo>
                  <a:pt x="34494" y="47571"/>
                </a:lnTo>
                <a:lnTo>
                  <a:pt x="24892" y="49529"/>
                </a:lnTo>
                <a:lnTo>
                  <a:pt x="15216" y="47571"/>
                </a:lnTo>
                <a:lnTo>
                  <a:pt x="7302" y="42243"/>
                </a:lnTo>
                <a:lnTo>
                  <a:pt x="1960" y="34367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291948" y="27769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2291948" y="27769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142210" y="22736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5142210" y="22736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059406" y="18544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059406" y="18544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5148560" y="27725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5148560" y="27725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4374621" y="392645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4374621" y="392645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9"/>
                </a:lnTo>
                <a:lnTo>
                  <a:pt x="47698" y="15109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42648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42648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251298" y="29243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251298" y="29243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245584" y="25871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245584" y="25871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340326" y="292988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1" y="0"/>
                </a:moveTo>
                <a:lnTo>
                  <a:pt x="15216" y="1940"/>
                </a:lnTo>
                <a:lnTo>
                  <a:pt x="7302" y="7238"/>
                </a:lnTo>
                <a:lnTo>
                  <a:pt x="1960" y="15109"/>
                </a:lnTo>
                <a:lnTo>
                  <a:pt x="0" y="24764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1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4"/>
                </a:lnTo>
                <a:lnTo>
                  <a:pt x="47698" y="15109"/>
                </a:lnTo>
                <a:lnTo>
                  <a:pt x="42370" y="7238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340326" y="292988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60" y="15109"/>
                </a:lnTo>
                <a:lnTo>
                  <a:pt x="7302" y="7238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4"/>
                </a:lnTo>
                <a:lnTo>
                  <a:pt x="47698" y="34420"/>
                </a:lnTo>
                <a:lnTo>
                  <a:pt x="42370" y="42290"/>
                </a:lnTo>
                <a:lnTo>
                  <a:pt x="34494" y="47589"/>
                </a:lnTo>
                <a:lnTo>
                  <a:pt x="24891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243933" y="29759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7243933" y="29759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6553687" y="31081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6553687" y="31081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122377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41642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53135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0.39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9877679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0.57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1992609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4066773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1.5e−05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6339058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270383" y="4043807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270383" y="2497709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22731" y="415429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22731" y="260807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/>
          <p:nvPr/>
        </p:nvSpPr>
        <p:spPr>
          <a:xfrm>
            <a:off x="21220" y="1532756"/>
            <a:ext cx="238760" cy="40989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Thielaviopsis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punctulata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65" name="object 165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2" name="object 1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60" name="object 160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5285846" y="321690"/>
            <a:ext cx="294576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1190" marR="5080" indent="-619125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993333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99333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entiched.  4 </a:t>
            </a:r>
            <a:r>
              <a:rPr dirty="0" sz="1200" spc="5">
                <a:solidFill>
                  <a:srgbClr val="993333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993333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993333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993333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993333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2" name="object 162"/>
          <p:cNvSpPr txBox="1">
            <a:spLocks noGrp="1"/>
          </p:cNvSpPr>
          <p:nvPr>
            <p:ph type="title"/>
          </p:nvPr>
        </p:nvSpPr>
        <p:spPr>
          <a:xfrm>
            <a:off x="8022590" y="0"/>
            <a:ext cx="273177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993333"/>
                </a:solidFill>
              </a:rPr>
              <a:t>Thielaviopsis</a:t>
            </a:r>
            <a:r>
              <a:rPr dirty="0" spc="-65">
                <a:solidFill>
                  <a:srgbClr val="993333"/>
                </a:solidFill>
              </a:rPr>
              <a:t> </a:t>
            </a:r>
            <a:r>
              <a:rPr dirty="0">
                <a:solidFill>
                  <a:srgbClr val="993333"/>
                </a:solidFill>
              </a:rPr>
              <a:t>punctulata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238" y="5189982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2238" y="4169283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71619" y="3148583"/>
            <a:ext cx="1447165" cy="0"/>
          </a:xfrm>
          <a:custGeom>
            <a:avLst/>
            <a:gdLst/>
            <a:ahLst/>
            <a:cxnLst/>
            <a:rect l="l" t="t" r="r" b="b"/>
            <a:pathLst>
              <a:path w="1447165" h="0">
                <a:moveTo>
                  <a:pt x="0" y="0"/>
                </a:moveTo>
                <a:lnTo>
                  <a:pt x="144678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41356" y="3148583"/>
            <a:ext cx="5894705" cy="0"/>
          </a:xfrm>
          <a:custGeom>
            <a:avLst/>
            <a:gdLst/>
            <a:ahLst/>
            <a:cxnLst/>
            <a:rect l="l" t="t" r="r" b="b"/>
            <a:pathLst>
              <a:path w="5894705" h="0">
                <a:moveTo>
                  <a:pt x="0" y="0"/>
                </a:moveTo>
                <a:lnTo>
                  <a:pt x="589432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55227" y="314858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97850" y="314858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11847" y="314858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54471" y="314858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10965" y="3148583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5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24963" y="314858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2238" y="3148583"/>
            <a:ext cx="1447165" cy="0"/>
          </a:xfrm>
          <a:custGeom>
            <a:avLst/>
            <a:gdLst/>
            <a:ahLst/>
            <a:cxnLst/>
            <a:rect l="l" t="t" r="r" b="b"/>
            <a:pathLst>
              <a:path w="1447164" h="0">
                <a:moveTo>
                  <a:pt x="0" y="0"/>
                </a:moveTo>
                <a:lnTo>
                  <a:pt x="144691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2238" y="2128011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485490" y="4679696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291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2238" y="4679696"/>
            <a:ext cx="14307819" cy="0"/>
          </a:xfrm>
          <a:custGeom>
            <a:avLst/>
            <a:gdLst/>
            <a:ahLst/>
            <a:cxnLst/>
            <a:rect l="l" t="t" r="r" b="b"/>
            <a:pathLst>
              <a:path w="14307819" h="0">
                <a:moveTo>
                  <a:pt x="0" y="0"/>
                </a:moveTo>
                <a:lnTo>
                  <a:pt x="1430743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628996" y="3658996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771619" y="3658996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342112" y="3658996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484734" y="3658996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98732" y="3658996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341356" y="3658996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11847" y="3658996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5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68341" y="3658996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10965" y="3658996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24963" y="3658996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67585" y="3658996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2238" y="3658996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2238" y="2638298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2238" y="1617599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24978" y="2553779"/>
            <a:ext cx="549402" cy="2161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82355" y="1968055"/>
            <a:ext cx="549401" cy="3180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368357" y="1793176"/>
            <a:ext cx="549402" cy="3211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25734" y="3111817"/>
            <a:ext cx="549402" cy="1433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511736" y="2301811"/>
            <a:ext cx="549529" cy="2171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69113" y="2455989"/>
            <a:ext cx="549528" cy="20007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55242" y="2206688"/>
            <a:ext cx="549401" cy="24668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512619" y="2128964"/>
            <a:ext cx="549401" cy="2425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798621" y="2499042"/>
            <a:ext cx="549528" cy="18611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655998" y="2509964"/>
            <a:ext cx="549528" cy="2188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942127" y="2122995"/>
            <a:ext cx="549401" cy="25500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799504" y="2264219"/>
            <a:ext cx="549401" cy="2594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085506" y="3574605"/>
            <a:ext cx="549401" cy="17226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942883" y="3384613"/>
            <a:ext cx="549401" cy="18394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228885" y="2188908"/>
            <a:ext cx="549528" cy="27363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086262" y="2238311"/>
            <a:ext cx="549528" cy="264426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0675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0675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283841" y="52468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83841" y="52468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502658" y="4979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502658" y="4979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70070" y="26987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370070" y="26987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351909" y="4736084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4" y="49657"/>
                </a:lnTo>
                <a:lnTo>
                  <a:pt x="34367" y="47698"/>
                </a:lnTo>
                <a:lnTo>
                  <a:pt x="42243" y="42370"/>
                </a:lnTo>
                <a:lnTo>
                  <a:pt x="47571" y="34494"/>
                </a:lnTo>
                <a:lnTo>
                  <a:pt x="49529" y="24892"/>
                </a:lnTo>
                <a:lnTo>
                  <a:pt x="47571" y="15216"/>
                </a:lnTo>
                <a:lnTo>
                  <a:pt x="42243" y="7302"/>
                </a:lnTo>
                <a:lnTo>
                  <a:pt x="34367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351909" y="4736084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367" y="1960"/>
                </a:lnTo>
                <a:lnTo>
                  <a:pt x="42243" y="7302"/>
                </a:lnTo>
                <a:lnTo>
                  <a:pt x="47571" y="15216"/>
                </a:lnTo>
                <a:lnTo>
                  <a:pt x="49529" y="24892"/>
                </a:lnTo>
                <a:lnTo>
                  <a:pt x="47571" y="34494"/>
                </a:lnTo>
                <a:lnTo>
                  <a:pt x="42243" y="42370"/>
                </a:lnTo>
                <a:lnTo>
                  <a:pt x="34367" y="47698"/>
                </a:lnTo>
                <a:lnTo>
                  <a:pt x="24764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3982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3982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5940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5940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533133" y="47739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533133" y="47739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790819" y="17810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790819" y="17810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03570" y="45053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703570" y="45053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755380" y="17524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55380" y="17524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7325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7325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926451" y="50733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926451" y="50733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98499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98499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019410" y="18416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019410" y="18416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054335" y="47511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054335" y="47511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123296" y="44561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123296" y="44561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09763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309763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983209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5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5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7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983209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7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5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98651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98651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926186" y="19624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926186" y="19624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0704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0704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050646" y="21319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050646" y="21319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065506" y="20500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3065506" y="20500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32255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32255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2012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20127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270613" y="50352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270613" y="50352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297409" y="18605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297409" y="18605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26984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26984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4326488" y="34333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4326488" y="34333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4322297" y="339496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4322297" y="339496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9"/>
                </a:lnTo>
                <a:lnTo>
                  <a:pt x="47698" y="15109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0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7358233" y="49951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7358233" y="49951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7334103" y="51375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7334103" y="51375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373600" y="20492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373600" y="20492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346930" y="1977263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4" y="0"/>
                </a:moveTo>
                <a:lnTo>
                  <a:pt x="15162" y="1940"/>
                </a:lnTo>
                <a:lnTo>
                  <a:pt x="7286" y="7238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0"/>
                </a:lnTo>
                <a:lnTo>
                  <a:pt x="15162" y="47589"/>
                </a:lnTo>
                <a:lnTo>
                  <a:pt x="24764" y="49529"/>
                </a:lnTo>
                <a:lnTo>
                  <a:pt x="34440" y="47589"/>
                </a:lnTo>
                <a:lnTo>
                  <a:pt x="42354" y="42290"/>
                </a:lnTo>
                <a:lnTo>
                  <a:pt x="47696" y="34420"/>
                </a:lnTo>
                <a:lnTo>
                  <a:pt x="49656" y="24764"/>
                </a:lnTo>
                <a:lnTo>
                  <a:pt x="47696" y="15109"/>
                </a:lnTo>
                <a:lnTo>
                  <a:pt x="42354" y="7238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346930" y="1977263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4" y="49529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263998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5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30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263998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30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6471518" y="18406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6471518" y="18406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6542765" y="14959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6542765" y="14959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6486759" y="17743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6486759" y="17743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515080" y="17942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6515080" y="17942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6603853" y="14616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6603853" y="14616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134124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0.84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445764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5589270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0.063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991489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205839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416291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6228694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0.00045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270383" y="4569205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270383" y="3548633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270383" y="2527934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270383" y="1507235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07441" y="467969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607441" y="3658996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07441" y="2638298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07441" y="161759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 txBox="1"/>
          <p:nvPr/>
        </p:nvSpPr>
        <p:spPr>
          <a:xfrm>
            <a:off x="21220" y="1575800"/>
            <a:ext cx="238760" cy="40125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Colletotrichum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fioriniae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4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0" name="object 170"/>
          <p:cNvSpPr txBox="1">
            <a:spLocks noGrp="1"/>
          </p:cNvSpPr>
          <p:nvPr>
            <p:ph type="title"/>
          </p:nvPr>
        </p:nvSpPr>
        <p:spPr>
          <a:xfrm>
            <a:off x="8122411" y="0"/>
            <a:ext cx="261683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Colletotrichum</a:t>
            </a:r>
            <a:r>
              <a:rPr dirty="0" spc="-35"/>
              <a:t> </a:t>
            </a:r>
            <a:r>
              <a:rPr dirty="0"/>
              <a:t>fioriniae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530" y="515239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64635" y="4056634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318616" y="4056634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03382" y="4056634"/>
            <a:ext cx="2477135" cy="0"/>
          </a:xfrm>
          <a:custGeom>
            <a:avLst/>
            <a:gdLst/>
            <a:ahLst/>
            <a:cxnLst/>
            <a:rect l="l" t="t" r="r" b="b"/>
            <a:pathLst>
              <a:path w="2477134" h="0">
                <a:moveTo>
                  <a:pt x="0" y="0"/>
                </a:moveTo>
                <a:lnTo>
                  <a:pt x="247675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11031" y="405663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49590" y="405663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7238" y="405663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95796" y="405663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03571" y="4056634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49779" y="4056634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 h="0">
                <a:moveTo>
                  <a:pt x="0" y="0"/>
                </a:moveTo>
                <a:lnTo>
                  <a:pt x="1615312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88210" y="405663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7530" y="4056634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530" y="2960877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30" y="1865122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164823" y="4604511"/>
            <a:ext cx="7053580" cy="0"/>
          </a:xfrm>
          <a:custGeom>
            <a:avLst/>
            <a:gdLst/>
            <a:ahLst/>
            <a:cxnLst/>
            <a:rect l="l" t="t" r="r" b="b"/>
            <a:pathLst>
              <a:path w="7053580" h="0">
                <a:moveTo>
                  <a:pt x="0" y="0"/>
                </a:moveTo>
                <a:lnTo>
                  <a:pt x="7053580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7530" y="4604511"/>
            <a:ext cx="10069195" cy="0"/>
          </a:xfrm>
          <a:custGeom>
            <a:avLst/>
            <a:gdLst/>
            <a:ahLst/>
            <a:cxnLst/>
            <a:rect l="l" t="t" r="r" b="b"/>
            <a:pathLst>
              <a:path w="10069195" h="0">
                <a:moveTo>
                  <a:pt x="0" y="0"/>
                </a:moveTo>
                <a:lnTo>
                  <a:pt x="1006881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42003" y="3508755"/>
            <a:ext cx="14376400" cy="0"/>
          </a:xfrm>
          <a:custGeom>
            <a:avLst/>
            <a:gdLst/>
            <a:ahLst/>
            <a:cxnLst/>
            <a:rect l="l" t="t" r="r" b="b"/>
            <a:pathLst>
              <a:path w="14376400" h="0">
                <a:moveTo>
                  <a:pt x="0" y="0"/>
                </a:moveTo>
                <a:lnTo>
                  <a:pt x="14376400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7530" y="3508755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612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7530" y="241300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7530" y="1317244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3063" y="3068256"/>
            <a:ext cx="551941" cy="1464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04504" y="2969323"/>
            <a:ext cx="552069" cy="209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96856" y="2262060"/>
            <a:ext cx="551942" cy="2977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158297" y="3291522"/>
            <a:ext cx="552069" cy="1100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50522" y="3153219"/>
            <a:ext cx="552069" cy="1306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12090" y="3581971"/>
            <a:ext cx="551942" cy="1237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04315" y="2953448"/>
            <a:ext cx="552069" cy="21120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465883" y="3073971"/>
            <a:ext cx="551941" cy="18246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758108" y="3636581"/>
            <a:ext cx="552068" cy="12358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619549" y="3925506"/>
            <a:ext cx="552068" cy="12931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911901" y="3076511"/>
            <a:ext cx="551941" cy="19824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773342" y="3318573"/>
            <a:ext cx="552069" cy="16035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065567" y="3905313"/>
            <a:ext cx="552069" cy="14603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927135" y="4202112"/>
            <a:ext cx="552069" cy="12005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219360" y="3342322"/>
            <a:ext cx="552069" cy="14847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7080927" y="3513645"/>
            <a:ext cx="551942" cy="15858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29104" y="53102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29104" y="53102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13561" y="48615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13561" y="48615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01820" y="26728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01820" y="26728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289171" y="5071745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20"/>
                </a:lnTo>
                <a:lnTo>
                  <a:pt x="7302" y="42290"/>
                </a:lnTo>
                <a:lnTo>
                  <a:pt x="15216" y="47589"/>
                </a:lnTo>
                <a:lnTo>
                  <a:pt x="24891" y="49529"/>
                </a:lnTo>
                <a:lnTo>
                  <a:pt x="34494" y="47589"/>
                </a:lnTo>
                <a:lnTo>
                  <a:pt x="42370" y="42290"/>
                </a:lnTo>
                <a:lnTo>
                  <a:pt x="47698" y="3442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289171" y="5071745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20"/>
                </a:lnTo>
                <a:lnTo>
                  <a:pt x="42370" y="42290"/>
                </a:lnTo>
                <a:lnTo>
                  <a:pt x="34494" y="47589"/>
                </a:lnTo>
                <a:lnTo>
                  <a:pt x="24891" y="49529"/>
                </a:lnTo>
                <a:lnTo>
                  <a:pt x="15216" y="47589"/>
                </a:lnTo>
                <a:lnTo>
                  <a:pt x="7302" y="42290"/>
                </a:lnTo>
                <a:lnTo>
                  <a:pt x="1960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23460" y="23793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23460" y="23793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11217" y="15681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11217" y="15681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5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01490" y="51713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301490" y="51713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75784" y="31730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375784" y="31730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637019" y="52654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637019" y="52654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524625" y="18620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24625" y="18620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766180" y="2803398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765" y="0"/>
                </a:moveTo>
                <a:lnTo>
                  <a:pt x="15162" y="1940"/>
                </a:lnTo>
                <a:lnTo>
                  <a:pt x="7286" y="7238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0"/>
                </a:lnTo>
                <a:lnTo>
                  <a:pt x="15162" y="47589"/>
                </a:lnTo>
                <a:lnTo>
                  <a:pt x="24765" y="49529"/>
                </a:lnTo>
                <a:lnTo>
                  <a:pt x="34440" y="47589"/>
                </a:lnTo>
                <a:lnTo>
                  <a:pt x="42354" y="42290"/>
                </a:lnTo>
                <a:lnTo>
                  <a:pt x="47696" y="34420"/>
                </a:lnTo>
                <a:lnTo>
                  <a:pt x="49657" y="24764"/>
                </a:lnTo>
                <a:lnTo>
                  <a:pt x="47696" y="15109"/>
                </a:lnTo>
                <a:lnTo>
                  <a:pt x="42354" y="7238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766180" y="2803398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7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5" y="49529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730875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764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4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7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730875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7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4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631935" y="24566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31935" y="24566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869676" y="539076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4"/>
                </a:lnTo>
                <a:lnTo>
                  <a:pt x="1940" y="34440"/>
                </a:lnTo>
                <a:lnTo>
                  <a:pt x="7238" y="42354"/>
                </a:lnTo>
                <a:lnTo>
                  <a:pt x="15109" y="47696"/>
                </a:lnTo>
                <a:lnTo>
                  <a:pt x="24765" y="49656"/>
                </a:lnTo>
                <a:lnTo>
                  <a:pt x="34420" y="47696"/>
                </a:lnTo>
                <a:lnTo>
                  <a:pt x="42291" y="42354"/>
                </a:lnTo>
                <a:lnTo>
                  <a:pt x="47589" y="34440"/>
                </a:lnTo>
                <a:lnTo>
                  <a:pt x="49529" y="24764"/>
                </a:lnTo>
                <a:lnTo>
                  <a:pt x="47589" y="15162"/>
                </a:lnTo>
                <a:lnTo>
                  <a:pt x="42290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869676" y="539076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764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0" y="7286"/>
                </a:lnTo>
                <a:lnTo>
                  <a:pt x="47589" y="15162"/>
                </a:lnTo>
                <a:lnTo>
                  <a:pt x="49529" y="24764"/>
                </a:lnTo>
                <a:lnTo>
                  <a:pt x="47589" y="34440"/>
                </a:lnTo>
                <a:lnTo>
                  <a:pt x="42291" y="42354"/>
                </a:lnTo>
                <a:lnTo>
                  <a:pt x="34420" y="47696"/>
                </a:lnTo>
                <a:lnTo>
                  <a:pt x="24765" y="49656"/>
                </a:lnTo>
                <a:lnTo>
                  <a:pt x="15109" y="47696"/>
                </a:lnTo>
                <a:lnTo>
                  <a:pt x="7238" y="42354"/>
                </a:lnTo>
                <a:lnTo>
                  <a:pt x="194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949053" y="32501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949053" y="32501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091039" y="33585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091039" y="33585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2980034" y="29692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2980034" y="29692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3073634" y="28035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073634" y="28035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195809" y="51558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195809" y="51558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126976" y="30779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126976" y="30779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1930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21930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5104237" y="35888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5104237" y="35888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7240504" y="33521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7240504" y="33521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7332960" y="33934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7332960" y="33934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525239" y="49352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525239" y="49352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6396969" y="27990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6396969" y="27990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6453104" y="2616454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5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30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6453104" y="2616454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30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1185036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337756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761219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0.00054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992609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4146403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6220566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4.1e−05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270383" y="4494148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70383" y="3398392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70383" y="2302636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70383" y="120688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22731" y="460451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22731" y="35087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22731" y="241300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22731" y="131724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21220" y="1315965"/>
            <a:ext cx="238760" cy="45326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Leucoagaricus </a:t>
            </a:r>
            <a:r>
              <a:rPr dirty="0" sz="1500" spc="-20">
                <a:latin typeface="Arial"/>
                <a:cs typeface="Arial"/>
              </a:rPr>
              <a:t>sp.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SymC.cos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6" name="object 13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6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title"/>
          </p:nvPr>
        </p:nvSpPr>
        <p:spPr>
          <a:xfrm>
            <a:off x="7733283" y="0"/>
            <a:ext cx="331025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Leucoagaricus </a:t>
            </a:r>
            <a:r>
              <a:rPr dirty="0" spc="-25"/>
              <a:t>sp.</a:t>
            </a:r>
            <a:r>
              <a:rPr dirty="0" spc="-60"/>
              <a:t> </a:t>
            </a:r>
            <a:r>
              <a:rPr dirty="0"/>
              <a:t>SymC.cos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530" y="508317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626076" y="3848861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64635" y="384886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18616" y="3848861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57048" y="384886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03382" y="3848861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11031" y="3848861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49590" y="384886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7238" y="3848861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03571" y="3848861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42003" y="384886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49779" y="3848861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530" y="3848861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30" y="2614422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30" y="1380108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472410" y="4465954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599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610841" y="4465954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7530" y="4465954"/>
            <a:ext cx="13515340" cy="0"/>
          </a:xfrm>
          <a:custGeom>
            <a:avLst/>
            <a:gdLst/>
            <a:ahLst/>
            <a:cxnLst/>
            <a:rect l="l" t="t" r="r" b="b"/>
            <a:pathLst>
              <a:path w="13515340" h="0">
                <a:moveTo>
                  <a:pt x="0" y="0"/>
                </a:moveTo>
                <a:lnTo>
                  <a:pt x="1351483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88210" y="3231642"/>
            <a:ext cx="16530319" cy="0"/>
          </a:xfrm>
          <a:custGeom>
            <a:avLst/>
            <a:gdLst/>
            <a:ahLst/>
            <a:cxnLst/>
            <a:rect l="l" t="t" r="r" b="b"/>
            <a:pathLst>
              <a:path w="16530319" h="0">
                <a:moveTo>
                  <a:pt x="0" y="0"/>
                </a:moveTo>
                <a:lnTo>
                  <a:pt x="1653019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7530" y="3231642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7530" y="1997329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43063" y="2623375"/>
            <a:ext cx="551941" cy="1573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04504" y="2234755"/>
            <a:ext cx="552069" cy="2885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6856" y="2788602"/>
            <a:ext cx="551942" cy="16117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58297" y="2556065"/>
            <a:ext cx="552069" cy="2085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50522" y="2616390"/>
            <a:ext cx="552069" cy="1993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12090" y="2751899"/>
            <a:ext cx="551942" cy="1915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04315" y="2745549"/>
            <a:ext cx="552069" cy="2406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465883" y="2725864"/>
            <a:ext cx="551941" cy="2067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758108" y="3058350"/>
            <a:ext cx="552068" cy="17477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619549" y="3415982"/>
            <a:ext cx="552068" cy="18281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911901" y="2539428"/>
            <a:ext cx="551941" cy="23298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773342" y="2633789"/>
            <a:ext cx="552069" cy="21029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065567" y="3288728"/>
            <a:ext cx="552069" cy="18168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927135" y="3557079"/>
            <a:ext cx="552069" cy="16564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219360" y="2445702"/>
            <a:ext cx="552069" cy="23177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080927" y="2169858"/>
            <a:ext cx="551942" cy="2514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84172" y="22943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84172" y="22943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60671" y="50406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60671" y="50406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95342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5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30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95342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30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7"/>
                </a:lnTo>
                <a:lnTo>
                  <a:pt x="15109" y="47698"/>
                </a:lnTo>
                <a:lnTo>
                  <a:pt x="7239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43348" y="160489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43348" y="160489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32708" y="48360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632708" y="48360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71570" y="25200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671570" y="25200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533388" y="50933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533388" y="50933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650357" y="49259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650357" y="49259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8342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8342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009505" y="4979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009505" y="4979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250546" y="23949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250546" y="23949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145136" y="24136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145136" y="24136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5045055" y="33080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045055" y="33080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180183" y="32607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180183" y="32607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7342104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7342104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6458437" y="50166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458437" y="50166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6471011" y="18555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471011" y="18555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202436" y="1311783"/>
            <a:ext cx="12954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9e−04</a:t>
            </a:r>
            <a:endParaRPr sz="11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1642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0.94</a:t>
            </a:r>
            <a:endParaRPr sz="11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53135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0.059</a:t>
            </a:r>
            <a:endParaRPr sz="11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646289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0.0061</a:t>
            </a:r>
            <a:endParaRPr sz="11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838817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1992609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0.095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4107540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0.0047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630019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270383" y="4355592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70383" y="3121279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70383" y="1886839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0.3</a:t>
            </a:r>
            <a:endParaRPr sz="12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22731" y="446595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22731" y="323164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2731" y="199732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21220" y="1811250"/>
            <a:ext cx="238760" cy="354202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Piromyces </a:t>
            </a:r>
            <a:r>
              <a:rPr dirty="0" sz="1500" spc="-20">
                <a:latin typeface="Arial"/>
                <a:cs typeface="Arial"/>
              </a:rPr>
              <a:t>sp.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5" name="object 1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3" name="object 1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5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title"/>
          </p:nvPr>
        </p:nvSpPr>
        <p:spPr>
          <a:xfrm>
            <a:off x="8393556" y="0"/>
            <a:ext cx="198945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Piromyces </a:t>
            </a:r>
            <a:r>
              <a:rPr dirty="0" spc="-25"/>
              <a:t>sp.</a:t>
            </a:r>
            <a:r>
              <a:rPr dirty="0" spc="-70"/>
              <a:t> </a:t>
            </a:r>
            <a:r>
              <a:rPr dirty="0"/>
              <a:t>E2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97850" y="5239511"/>
            <a:ext cx="10020935" cy="0"/>
          </a:xfrm>
          <a:custGeom>
            <a:avLst/>
            <a:gdLst/>
            <a:ahLst/>
            <a:cxnLst/>
            <a:rect l="l" t="t" r="r" b="b"/>
            <a:pathLst>
              <a:path w="10020935" h="0">
                <a:moveTo>
                  <a:pt x="0" y="0"/>
                </a:moveTo>
                <a:lnTo>
                  <a:pt x="1002055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2238" y="5239511"/>
            <a:ext cx="7019925" cy="0"/>
          </a:xfrm>
          <a:custGeom>
            <a:avLst/>
            <a:gdLst/>
            <a:ahLst/>
            <a:cxnLst/>
            <a:rect l="l" t="t" r="r" b="b"/>
            <a:pathLst>
              <a:path w="7019925" h="0">
                <a:moveTo>
                  <a:pt x="0" y="0"/>
                </a:moveTo>
                <a:lnTo>
                  <a:pt x="701979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71619" y="4318000"/>
            <a:ext cx="1447165" cy="0"/>
          </a:xfrm>
          <a:custGeom>
            <a:avLst/>
            <a:gdLst/>
            <a:ahLst/>
            <a:cxnLst/>
            <a:rect l="l" t="t" r="r" b="b"/>
            <a:pathLst>
              <a:path w="1447165" h="0">
                <a:moveTo>
                  <a:pt x="0" y="0"/>
                </a:moveTo>
                <a:lnTo>
                  <a:pt x="144678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42112" y="4318000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4" h="0">
                <a:moveTo>
                  <a:pt x="0" y="0"/>
                </a:moveTo>
                <a:lnTo>
                  <a:pt x="289356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84734" y="431800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55227" y="4318000"/>
            <a:ext cx="2893695" cy="0"/>
          </a:xfrm>
          <a:custGeom>
            <a:avLst/>
            <a:gdLst/>
            <a:ahLst/>
            <a:cxnLst/>
            <a:rect l="l" t="t" r="r" b="b"/>
            <a:pathLst>
              <a:path w="2893695" h="0">
                <a:moveTo>
                  <a:pt x="0" y="0"/>
                </a:moveTo>
                <a:lnTo>
                  <a:pt x="2893695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97850" y="431800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11847" y="4318000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54471" y="431800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68341" y="4318000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10965" y="431800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4963" y="4318000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585" y="4318000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2238" y="4318000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2238" y="3396488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2238" y="2474976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2238" y="1553463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628996" y="4778755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628113" y="4778755"/>
            <a:ext cx="2465070" cy="0"/>
          </a:xfrm>
          <a:custGeom>
            <a:avLst/>
            <a:gdLst/>
            <a:ahLst/>
            <a:cxnLst/>
            <a:rect l="l" t="t" r="r" b="b"/>
            <a:pathLst>
              <a:path w="2465069" h="0">
                <a:moveTo>
                  <a:pt x="0" y="0"/>
                </a:moveTo>
                <a:lnTo>
                  <a:pt x="246494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342112" y="4778755"/>
            <a:ext cx="750570" cy="0"/>
          </a:xfrm>
          <a:custGeom>
            <a:avLst/>
            <a:gdLst/>
            <a:ahLst/>
            <a:cxnLst/>
            <a:rect l="l" t="t" r="r" b="b"/>
            <a:pathLst>
              <a:path w="750569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484734" y="4778755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198732" y="4778755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97850" y="4778755"/>
            <a:ext cx="2465070" cy="0"/>
          </a:xfrm>
          <a:custGeom>
            <a:avLst/>
            <a:gdLst/>
            <a:ahLst/>
            <a:cxnLst/>
            <a:rect l="l" t="t" r="r" b="b"/>
            <a:pathLst>
              <a:path w="2465070" h="0">
                <a:moveTo>
                  <a:pt x="0" y="0"/>
                </a:moveTo>
                <a:lnTo>
                  <a:pt x="246494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11847" y="4778755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768341" y="4778755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2238" y="4778755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 h="0">
                <a:moveTo>
                  <a:pt x="0" y="0"/>
                </a:moveTo>
                <a:lnTo>
                  <a:pt x="3590290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67585" y="3857244"/>
            <a:ext cx="16450944" cy="0"/>
          </a:xfrm>
          <a:custGeom>
            <a:avLst/>
            <a:gdLst/>
            <a:ahLst/>
            <a:cxnLst/>
            <a:rect l="l" t="t" r="r" b="b"/>
            <a:pathLst>
              <a:path w="16450944" h="0">
                <a:moveTo>
                  <a:pt x="0" y="0"/>
                </a:moveTo>
                <a:lnTo>
                  <a:pt x="1645081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2238" y="3857244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2238" y="2935732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2238" y="2014220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24978" y="3050095"/>
            <a:ext cx="549402" cy="1902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82355" y="2781871"/>
            <a:ext cx="549401" cy="2947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68357" y="3720401"/>
            <a:ext cx="549402" cy="1291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25734" y="3668712"/>
            <a:ext cx="549402" cy="1539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511736" y="3381692"/>
            <a:ext cx="549529" cy="1596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69113" y="3328098"/>
            <a:ext cx="549528" cy="2401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655242" y="3200336"/>
            <a:ext cx="549401" cy="2529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12619" y="2978721"/>
            <a:ext cx="549401" cy="2116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798621" y="3982402"/>
            <a:ext cx="549528" cy="1163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655998" y="4057967"/>
            <a:ext cx="549528" cy="16717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942127" y="3435921"/>
            <a:ext cx="549401" cy="17656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799504" y="3356419"/>
            <a:ext cx="549401" cy="1759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085506" y="3893502"/>
            <a:ext cx="549401" cy="18361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942883" y="4355782"/>
            <a:ext cx="549401" cy="13738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228885" y="3588067"/>
            <a:ext cx="549528" cy="16075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086262" y="3633914"/>
            <a:ext cx="549528" cy="1728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7066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7066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49529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9529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584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584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42211" y="20345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42211" y="20345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26972" y="24766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26972" y="24766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76502" y="2148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76502" y="2148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7137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7137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607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6074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4979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49795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61149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61149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56298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56298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6629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66293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739896" y="28902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739896" y="28902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7294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294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5548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5548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4083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64083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808217" y="30965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808217" y="30965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8675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8675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756147" y="24705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756147" y="24705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82688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82688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774816" y="29502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774816" y="29502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80504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80504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6879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6879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888101" y="26845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888101" y="26845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7718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7718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759443" y="24768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759443" y="24768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7052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052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8375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83754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71664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716644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0095738" y="36840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0095738" y="36840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153142" y="38531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153142" y="38531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978263" y="37999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978263" y="37999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994010" y="3726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994010" y="3726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0088244" y="37692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0088244" y="37692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2911899" y="5670994"/>
            <a:ext cx="265303" cy="586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2917678" y="23613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2917678" y="23613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3061950" y="32091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3061950" y="32091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2922122" y="30897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922122" y="30897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2944220" y="289178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4" y="0"/>
                </a:moveTo>
                <a:lnTo>
                  <a:pt x="15162" y="1940"/>
                </a:lnTo>
                <a:lnTo>
                  <a:pt x="7286" y="7238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4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4"/>
                </a:lnTo>
                <a:lnTo>
                  <a:pt x="47696" y="15109"/>
                </a:lnTo>
                <a:lnTo>
                  <a:pt x="42354" y="7238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944220" y="289178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4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016357" y="28909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016357" y="28909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3021817" y="28807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021817" y="28807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2145073" y="5670994"/>
            <a:ext cx="227584" cy="586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2200635" y="27158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2200635" y="27158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2243943" y="23473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2243943" y="23473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2151741" y="30067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2151741" y="30067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2302743" y="32421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2302743" y="32421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2203556" y="31454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2203556" y="31454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2132691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1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1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6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2132691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1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5246858" y="39730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5246858" y="39730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5182214" y="37998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5182214" y="37998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4437740" y="31777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437740" y="31777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4354683" y="36197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4354683" y="36197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4462125" y="30506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4462125" y="30506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72454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724545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72721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727212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73894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738947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7230852" y="30393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7230852" y="30393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7210786" y="25179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7210786" y="25179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7302226" y="26065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7302226" y="26065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7259808" y="29523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7259808" y="29523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729282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729282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725155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725155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731810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731810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728863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728863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6432530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4" y="49657"/>
                </a:lnTo>
                <a:lnTo>
                  <a:pt x="34367" y="47698"/>
                </a:lnTo>
                <a:lnTo>
                  <a:pt x="42243" y="42370"/>
                </a:lnTo>
                <a:lnTo>
                  <a:pt x="47571" y="34494"/>
                </a:lnTo>
                <a:lnTo>
                  <a:pt x="49529" y="24892"/>
                </a:lnTo>
                <a:lnTo>
                  <a:pt x="47571" y="15216"/>
                </a:lnTo>
                <a:lnTo>
                  <a:pt x="42243" y="7302"/>
                </a:lnTo>
                <a:lnTo>
                  <a:pt x="34367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6432530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367" y="1960"/>
                </a:lnTo>
                <a:lnTo>
                  <a:pt x="42243" y="7302"/>
                </a:lnTo>
                <a:lnTo>
                  <a:pt x="47571" y="15216"/>
                </a:lnTo>
                <a:lnTo>
                  <a:pt x="49529" y="24892"/>
                </a:lnTo>
                <a:lnTo>
                  <a:pt x="47571" y="34494"/>
                </a:lnTo>
                <a:lnTo>
                  <a:pt x="42243" y="42370"/>
                </a:lnTo>
                <a:lnTo>
                  <a:pt x="34367" y="47698"/>
                </a:lnTo>
                <a:lnTo>
                  <a:pt x="24764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641246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641246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6445357" y="33858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6445357" y="33858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652638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652638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655330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655330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6597630" y="28153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6597630" y="28153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6569436" y="30054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6569436" y="30054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64922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649221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 txBox="1"/>
          <p:nvPr/>
        </p:nvSpPr>
        <p:spPr>
          <a:xfrm>
            <a:off x="130238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0.047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3484626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562800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0.26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773264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0.011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9837293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1205839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0.96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14085315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0.00037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1630641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 txBox="1"/>
          <p:nvPr/>
        </p:nvSpPr>
        <p:spPr>
          <a:xfrm>
            <a:off x="270383" y="4668392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270383" y="3746880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270383" y="2825369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270383" y="1903729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607441" y="477875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07441" y="385724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607441" y="293573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07441" y="2014220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 txBox="1"/>
          <p:nvPr/>
        </p:nvSpPr>
        <p:spPr>
          <a:xfrm>
            <a:off x="21220" y="1515778"/>
            <a:ext cx="238760" cy="413257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5">
                <a:latin typeface="Arial"/>
                <a:cs typeface="Arial"/>
              </a:rPr>
              <a:t>Hanseniaspora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opuntiae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5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2" name="object 232"/>
          <p:cNvSpPr txBox="1">
            <a:spLocks noGrp="1"/>
          </p:cNvSpPr>
          <p:nvPr>
            <p:ph type="title"/>
          </p:nvPr>
        </p:nvSpPr>
        <p:spPr>
          <a:xfrm>
            <a:off x="8042402" y="0"/>
            <a:ext cx="277685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Hanseniaspora</a:t>
            </a:r>
            <a:r>
              <a:rPr dirty="0" spc="-50"/>
              <a:t> </a:t>
            </a:r>
            <a:r>
              <a:rPr dirty="0"/>
              <a:t>opuntiae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10841" y="4923535"/>
            <a:ext cx="3608070" cy="0"/>
          </a:xfrm>
          <a:custGeom>
            <a:avLst/>
            <a:gdLst/>
            <a:ahLst/>
            <a:cxnLst/>
            <a:rect l="l" t="t" r="r" b="b"/>
            <a:pathLst>
              <a:path w="3608069" h="0">
                <a:moveTo>
                  <a:pt x="0" y="0"/>
                </a:moveTo>
                <a:lnTo>
                  <a:pt x="360756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64823" y="4923535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03382" y="4923535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296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7530" y="4923535"/>
            <a:ext cx="9207500" cy="0"/>
          </a:xfrm>
          <a:custGeom>
            <a:avLst/>
            <a:gdLst/>
            <a:ahLst/>
            <a:cxnLst/>
            <a:rect l="l" t="t" r="r" b="b"/>
            <a:pathLst>
              <a:path w="9207500" h="0">
                <a:moveTo>
                  <a:pt x="0" y="0"/>
                </a:moveTo>
                <a:lnTo>
                  <a:pt x="920737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7530" y="3370071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530" y="1816480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764635" y="4146803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49590" y="4146803"/>
            <a:ext cx="8076565" cy="0"/>
          </a:xfrm>
          <a:custGeom>
            <a:avLst/>
            <a:gdLst/>
            <a:ahLst/>
            <a:cxnLst/>
            <a:rect l="l" t="t" r="r" b="b"/>
            <a:pathLst>
              <a:path w="8076565" h="0">
                <a:moveTo>
                  <a:pt x="0" y="0"/>
                </a:moveTo>
                <a:lnTo>
                  <a:pt x="807656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03571" y="4146803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42003" y="4146803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88210" y="4146803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 h="0">
                <a:moveTo>
                  <a:pt x="0" y="0"/>
                </a:moveTo>
                <a:lnTo>
                  <a:pt x="161543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530" y="4146803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30" y="2593339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43063" y="3423856"/>
            <a:ext cx="551941" cy="1579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04504" y="3387153"/>
            <a:ext cx="552069" cy="1900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96856" y="2389695"/>
            <a:ext cx="551942" cy="33399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58297" y="3272472"/>
            <a:ext cx="552069" cy="2017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50522" y="3677602"/>
            <a:ext cx="552069" cy="13451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12090" y="3933761"/>
            <a:ext cx="551942" cy="11581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604315" y="3494976"/>
            <a:ext cx="552069" cy="223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465883" y="3352736"/>
            <a:ext cx="551941" cy="19096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758108" y="4131754"/>
            <a:ext cx="552068" cy="1269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619549" y="4187761"/>
            <a:ext cx="552068" cy="15419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911901" y="3371913"/>
            <a:ext cx="551941" cy="19095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773342" y="3419792"/>
            <a:ext cx="552069" cy="19229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065567" y="4296854"/>
            <a:ext cx="552069" cy="14328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927135" y="4599876"/>
            <a:ext cx="552069" cy="9373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219360" y="3118040"/>
            <a:ext cx="552069" cy="219481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080927" y="3430079"/>
            <a:ext cx="551942" cy="22995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191257" y="16720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191257" y="16720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39517" y="30803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39517" y="30803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8765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8765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9768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9768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65730" y="23756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65730" y="23756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96973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764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4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96973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4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97226" y="2071116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5" y="49657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30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97226" y="2071116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2"/>
                </a:moveTo>
                <a:lnTo>
                  <a:pt x="1940" y="15216"/>
                </a:lnTo>
                <a:lnTo>
                  <a:pt x="7239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30" y="24892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5" y="49657"/>
                </a:lnTo>
                <a:lnTo>
                  <a:pt x="15109" y="47698"/>
                </a:lnTo>
                <a:lnTo>
                  <a:pt x="7239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2711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7114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0179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20179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12188" y="5103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12188" y="5103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18716" y="31043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18716" y="31043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24508" y="29246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24508" y="29246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2366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2366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289805" y="27478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289805" y="27478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48957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8957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526535" y="1483360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5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4" y="49656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29" y="24891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526535" y="1483360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5">
                <a:moveTo>
                  <a:pt x="0" y="24891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1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4" y="49656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5599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55993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617969" y="37214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617969" y="37214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4987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4987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440551" y="36299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440551" y="36299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560819" y="34571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560819" y="34571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57821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57821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817108" y="34940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817108" y="34940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6514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65149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19311" y="24734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19311" y="24734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67905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67905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61301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61301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67664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67664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69403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9403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71258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712581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919593" y="26409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919593" y="26409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928732" y="34563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928732" y="34563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04201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04201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062844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4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29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062844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29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4" y="49657"/>
                </a:lnTo>
                <a:lnTo>
                  <a:pt x="15109" y="47698"/>
                </a:lnTo>
                <a:lnTo>
                  <a:pt x="7239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013840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013840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0060051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5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29" y="24892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0060051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5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00846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008468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979781" y="24237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2979781" y="24237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904533" y="5670994"/>
            <a:ext cx="224790" cy="586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025119" y="32967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025119" y="32967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924028" y="25504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924028" y="25504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2114974" y="5670994"/>
            <a:ext cx="195199" cy="586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2223368" y="30250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2223368" y="30250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2131802" y="26502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2131802" y="26502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512214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5122143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5130017" y="44536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5130017" y="44536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5067407" y="39048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5067407" y="39048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5044928" y="43282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5044928" y="43282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510652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510652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355826" y="40413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4355826" y="404139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402556" y="27701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7402556" y="27701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7212310" y="30040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7212310" y="30040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7404461" y="32932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7404461" y="32932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7205325" y="32804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7205325" y="32804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7209896" y="31075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7209896" y="31075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563466" y="28834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563466" y="28834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6543655" y="26295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6543655" y="26295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6564610" y="27574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6564610" y="27574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 txBox="1"/>
          <p:nvPr/>
        </p:nvSpPr>
        <p:spPr>
          <a:xfrm>
            <a:off x="1146175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0.00081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3338703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0.0095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9838817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4107540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6222471" y="1311783"/>
            <a:ext cx="14077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0.00049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 txBox="1"/>
          <p:nvPr/>
        </p:nvSpPr>
        <p:spPr>
          <a:xfrm>
            <a:off x="270383" y="4036441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270383" y="2482850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22731" y="4146803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22731" y="2593339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 txBox="1"/>
          <p:nvPr/>
        </p:nvSpPr>
        <p:spPr>
          <a:xfrm>
            <a:off x="21220" y="1566946"/>
            <a:ext cx="238760" cy="40303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20">
                <a:latin typeface="Arial"/>
                <a:cs typeface="Arial"/>
              </a:rPr>
              <a:t>Torulaspora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delbrueckii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5" name="object 18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86" name="object 186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3" name="object 19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81" name="object 181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5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3" name="object 183"/>
          <p:cNvSpPr txBox="1">
            <a:spLocks noGrp="1"/>
          </p:cNvSpPr>
          <p:nvPr>
            <p:ph type="title"/>
          </p:nvPr>
        </p:nvSpPr>
        <p:spPr>
          <a:xfrm>
            <a:off x="8068182" y="0"/>
            <a:ext cx="264033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Torulaspora </a:t>
            </a:r>
            <a:r>
              <a:rPr dirty="0"/>
              <a:t>delbrueckii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42112" y="5217033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 h="0">
                <a:moveTo>
                  <a:pt x="0" y="0"/>
                </a:moveTo>
                <a:lnTo>
                  <a:pt x="4876292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484734" y="521703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198732" y="521703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41356" y="521703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55227" y="521703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97850" y="521703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11847" y="521703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54471" y="521703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68341" y="521703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10965" y="5217033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24963" y="5217033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2238" y="5217033"/>
            <a:ext cx="1447165" cy="0"/>
          </a:xfrm>
          <a:custGeom>
            <a:avLst/>
            <a:gdLst/>
            <a:ahLst/>
            <a:cxnLst/>
            <a:rect l="l" t="t" r="r" b="b"/>
            <a:pathLst>
              <a:path w="1447164" h="0">
                <a:moveTo>
                  <a:pt x="0" y="0"/>
                </a:moveTo>
                <a:lnTo>
                  <a:pt x="144691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28996" y="4250435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771619" y="4250435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628113" y="4250435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19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342112" y="4250435"/>
            <a:ext cx="750570" cy="0"/>
          </a:xfrm>
          <a:custGeom>
            <a:avLst/>
            <a:gdLst/>
            <a:ahLst/>
            <a:cxnLst/>
            <a:rect l="l" t="t" r="r" b="b"/>
            <a:pathLst>
              <a:path w="750569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484734" y="4250435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341356" y="4250435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55227" y="4250435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97850" y="4250435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11847" y="4250435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54471" y="4250435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68341" y="4250435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10965" y="4250435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24963" y="4250435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67585" y="4250435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2238" y="4250435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673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2238" y="328396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2238" y="2317369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2238" y="1350772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2238" y="5700395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628996" y="4733797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40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485490" y="4733797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19" h="0">
                <a:moveTo>
                  <a:pt x="0" y="0"/>
                </a:moveTo>
                <a:lnTo>
                  <a:pt x="1607566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628113" y="473379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342112" y="4733797"/>
            <a:ext cx="750570" cy="0"/>
          </a:xfrm>
          <a:custGeom>
            <a:avLst/>
            <a:gdLst/>
            <a:ahLst/>
            <a:cxnLst/>
            <a:rect l="l" t="t" r="r" b="b"/>
            <a:pathLst>
              <a:path w="750569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484734" y="473379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198732" y="4733797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341356" y="473379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055227" y="4733797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97850" y="473379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911847" y="4733797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54471" y="473379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43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68341" y="4733797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10965" y="473379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5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624963" y="4733797"/>
            <a:ext cx="750570" cy="0"/>
          </a:xfrm>
          <a:custGeom>
            <a:avLst/>
            <a:gdLst/>
            <a:ahLst/>
            <a:cxnLst/>
            <a:rect l="l" t="t" r="r" b="b"/>
            <a:pathLst>
              <a:path w="750570" h="0">
                <a:moveTo>
                  <a:pt x="0" y="0"/>
                </a:moveTo>
                <a:lnTo>
                  <a:pt x="7501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767585" y="4733797"/>
            <a:ext cx="321945" cy="0"/>
          </a:xfrm>
          <a:custGeom>
            <a:avLst/>
            <a:gdLst/>
            <a:ahLst/>
            <a:cxnLst/>
            <a:rect l="l" t="t" r="r" b="b"/>
            <a:pathLst>
              <a:path w="321944" h="0">
                <a:moveTo>
                  <a:pt x="0" y="0"/>
                </a:moveTo>
                <a:lnTo>
                  <a:pt x="32156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42238" y="4733797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54471" y="3767201"/>
            <a:ext cx="12164060" cy="0"/>
          </a:xfrm>
          <a:custGeom>
            <a:avLst/>
            <a:gdLst/>
            <a:ahLst/>
            <a:cxnLst/>
            <a:rect l="l" t="t" r="r" b="b"/>
            <a:pathLst>
              <a:path w="12164060" h="0">
                <a:moveTo>
                  <a:pt x="0" y="0"/>
                </a:moveTo>
                <a:lnTo>
                  <a:pt x="121639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910965" y="3767201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67585" y="3767201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 h="0">
                <a:moveTo>
                  <a:pt x="0" y="0"/>
                </a:moveTo>
                <a:lnTo>
                  <a:pt x="160756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42238" y="3767201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 h="0">
                <a:moveTo>
                  <a:pt x="0" y="0"/>
                </a:moveTo>
                <a:lnTo>
                  <a:pt x="589533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2238" y="2800604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42238" y="1834133"/>
            <a:ext cx="17576165" cy="0"/>
          </a:xfrm>
          <a:custGeom>
            <a:avLst/>
            <a:gdLst/>
            <a:ahLst/>
            <a:cxnLst/>
            <a:rect l="l" t="t" r="r" b="b"/>
            <a:pathLst>
              <a:path w="17576165" h="0">
                <a:moveTo>
                  <a:pt x="0" y="0"/>
                </a:moveTo>
                <a:lnTo>
                  <a:pt x="1757616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2836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07174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21525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358631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50201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64551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788895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932402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99616" y="2159380"/>
            <a:ext cx="0" cy="1228090"/>
          </a:xfrm>
          <a:custGeom>
            <a:avLst/>
            <a:gdLst/>
            <a:ahLst/>
            <a:cxnLst/>
            <a:rect l="l" t="t" r="r" b="b"/>
            <a:pathLst>
              <a:path w="0" h="1228089">
                <a:moveTo>
                  <a:pt x="0" y="1228090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99616" y="5068823"/>
            <a:ext cx="0" cy="631825"/>
          </a:xfrm>
          <a:custGeom>
            <a:avLst/>
            <a:gdLst/>
            <a:ahLst/>
            <a:cxnLst/>
            <a:rect l="l" t="t" r="r" b="b"/>
            <a:pathLst>
              <a:path w="0" h="631825">
                <a:moveTo>
                  <a:pt x="0" y="0"/>
                </a:moveTo>
                <a:lnTo>
                  <a:pt x="0" y="631571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31772" y="3387471"/>
            <a:ext cx="535940" cy="1681480"/>
          </a:xfrm>
          <a:custGeom>
            <a:avLst/>
            <a:gdLst/>
            <a:ahLst/>
            <a:cxnLst/>
            <a:rect l="l" t="t" r="r" b="b"/>
            <a:pathLst>
              <a:path w="535939" h="1681479">
                <a:moveTo>
                  <a:pt x="0" y="0"/>
                </a:moveTo>
                <a:lnTo>
                  <a:pt x="0" y="1681352"/>
                </a:lnTo>
                <a:lnTo>
                  <a:pt x="535813" y="1681352"/>
                </a:lnTo>
                <a:lnTo>
                  <a:pt x="535813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31772" y="3897248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 h="0">
                <a:moveTo>
                  <a:pt x="0" y="0"/>
                </a:moveTo>
                <a:lnTo>
                  <a:pt x="535813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356992" y="2140204"/>
            <a:ext cx="0" cy="1642745"/>
          </a:xfrm>
          <a:custGeom>
            <a:avLst/>
            <a:gdLst/>
            <a:ahLst/>
            <a:cxnLst/>
            <a:rect l="l" t="t" r="r" b="b"/>
            <a:pathLst>
              <a:path w="0" h="1642745">
                <a:moveTo>
                  <a:pt x="0" y="1642491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356992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089150" y="3782695"/>
            <a:ext cx="535940" cy="1917700"/>
          </a:xfrm>
          <a:custGeom>
            <a:avLst/>
            <a:gdLst/>
            <a:ahLst/>
            <a:cxnLst/>
            <a:rect l="l" t="t" r="r" b="b"/>
            <a:pathLst>
              <a:path w="535939" h="1917700">
                <a:moveTo>
                  <a:pt x="0" y="0"/>
                </a:moveTo>
                <a:lnTo>
                  <a:pt x="0" y="1917699"/>
                </a:lnTo>
                <a:lnTo>
                  <a:pt x="535813" y="1917699"/>
                </a:lnTo>
                <a:lnTo>
                  <a:pt x="535813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089150" y="4280408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 h="0">
                <a:moveTo>
                  <a:pt x="0" y="0"/>
                </a:moveTo>
                <a:lnTo>
                  <a:pt x="535813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643121" y="2076704"/>
            <a:ext cx="0" cy="1514475"/>
          </a:xfrm>
          <a:custGeom>
            <a:avLst/>
            <a:gdLst/>
            <a:ahLst/>
            <a:cxnLst/>
            <a:rect l="l" t="t" r="r" b="b"/>
            <a:pathLst>
              <a:path w="0" h="1514475">
                <a:moveTo>
                  <a:pt x="0" y="1514475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643121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375152" y="3591178"/>
            <a:ext cx="535940" cy="2109470"/>
          </a:xfrm>
          <a:custGeom>
            <a:avLst/>
            <a:gdLst/>
            <a:ahLst/>
            <a:cxnLst/>
            <a:rect l="l" t="t" r="r" b="b"/>
            <a:pathLst>
              <a:path w="535939" h="2109470">
                <a:moveTo>
                  <a:pt x="0" y="0"/>
                </a:moveTo>
                <a:lnTo>
                  <a:pt x="0" y="2109216"/>
                </a:lnTo>
                <a:lnTo>
                  <a:pt x="535813" y="2109216"/>
                </a:lnTo>
                <a:lnTo>
                  <a:pt x="535813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375152" y="393827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 h="0">
                <a:moveTo>
                  <a:pt x="0" y="0"/>
                </a:moveTo>
                <a:lnTo>
                  <a:pt x="535813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500498" y="2701163"/>
            <a:ext cx="0" cy="1137285"/>
          </a:xfrm>
          <a:custGeom>
            <a:avLst/>
            <a:gdLst/>
            <a:ahLst/>
            <a:cxnLst/>
            <a:rect l="l" t="t" r="r" b="b"/>
            <a:pathLst>
              <a:path w="0" h="1137285">
                <a:moveTo>
                  <a:pt x="0" y="1137158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500498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232528" y="3838321"/>
            <a:ext cx="535940" cy="1862455"/>
          </a:xfrm>
          <a:custGeom>
            <a:avLst/>
            <a:gdLst/>
            <a:ahLst/>
            <a:cxnLst/>
            <a:rect l="l" t="t" r="r" b="b"/>
            <a:pathLst>
              <a:path w="535939" h="1862454">
                <a:moveTo>
                  <a:pt x="0" y="0"/>
                </a:moveTo>
                <a:lnTo>
                  <a:pt x="0" y="1862073"/>
                </a:lnTo>
                <a:lnTo>
                  <a:pt x="535813" y="1862073"/>
                </a:lnTo>
                <a:lnTo>
                  <a:pt x="535813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232528" y="4072635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 h="0">
                <a:moveTo>
                  <a:pt x="0" y="0"/>
                </a:moveTo>
                <a:lnTo>
                  <a:pt x="535813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786501" y="3054223"/>
            <a:ext cx="0" cy="671830"/>
          </a:xfrm>
          <a:custGeom>
            <a:avLst/>
            <a:gdLst/>
            <a:ahLst/>
            <a:cxnLst/>
            <a:rect l="l" t="t" r="r" b="b"/>
            <a:pathLst>
              <a:path w="0" h="671829">
                <a:moveTo>
                  <a:pt x="0" y="671702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786501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518530" y="3725926"/>
            <a:ext cx="535940" cy="1974850"/>
          </a:xfrm>
          <a:custGeom>
            <a:avLst/>
            <a:gdLst/>
            <a:ahLst/>
            <a:cxnLst/>
            <a:rect l="l" t="t" r="r" b="b"/>
            <a:pathLst>
              <a:path w="535939" h="1974850">
                <a:moveTo>
                  <a:pt x="0" y="0"/>
                </a:moveTo>
                <a:lnTo>
                  <a:pt x="0" y="1974469"/>
                </a:lnTo>
                <a:lnTo>
                  <a:pt x="535940" y="1974469"/>
                </a:lnTo>
                <a:lnTo>
                  <a:pt x="535940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518530" y="5700395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 h="0">
                <a:moveTo>
                  <a:pt x="0" y="0"/>
                </a:moveTo>
                <a:lnTo>
                  <a:pt x="535940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643878" y="1834260"/>
            <a:ext cx="0" cy="2001520"/>
          </a:xfrm>
          <a:custGeom>
            <a:avLst/>
            <a:gdLst/>
            <a:ahLst/>
            <a:cxnLst/>
            <a:rect l="l" t="t" r="r" b="b"/>
            <a:pathLst>
              <a:path w="0" h="2001520">
                <a:moveTo>
                  <a:pt x="0" y="2001139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643878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375908" y="3835400"/>
            <a:ext cx="535940" cy="1864995"/>
          </a:xfrm>
          <a:custGeom>
            <a:avLst/>
            <a:gdLst/>
            <a:ahLst/>
            <a:cxnLst/>
            <a:rect l="l" t="t" r="r" b="b"/>
            <a:pathLst>
              <a:path w="535940" h="1864995">
                <a:moveTo>
                  <a:pt x="0" y="0"/>
                </a:moveTo>
                <a:lnTo>
                  <a:pt x="0" y="1864995"/>
                </a:lnTo>
                <a:lnTo>
                  <a:pt x="535939" y="1864995"/>
                </a:lnTo>
                <a:lnTo>
                  <a:pt x="535939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375908" y="413512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939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929880" y="2509266"/>
            <a:ext cx="0" cy="1285240"/>
          </a:xfrm>
          <a:custGeom>
            <a:avLst/>
            <a:gdLst/>
            <a:ahLst/>
            <a:cxnLst/>
            <a:rect l="l" t="t" r="r" b="b"/>
            <a:pathLst>
              <a:path w="0" h="1285239">
                <a:moveTo>
                  <a:pt x="0" y="1284986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929880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662036" y="3794252"/>
            <a:ext cx="535940" cy="1906270"/>
          </a:xfrm>
          <a:custGeom>
            <a:avLst/>
            <a:gdLst/>
            <a:ahLst/>
            <a:cxnLst/>
            <a:rect l="l" t="t" r="r" b="b"/>
            <a:pathLst>
              <a:path w="535940" h="1906270">
                <a:moveTo>
                  <a:pt x="0" y="0"/>
                </a:moveTo>
                <a:lnTo>
                  <a:pt x="0" y="1906143"/>
                </a:lnTo>
                <a:lnTo>
                  <a:pt x="535813" y="1906143"/>
                </a:lnTo>
                <a:lnTo>
                  <a:pt x="535813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662036" y="423329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 h="0">
                <a:moveTo>
                  <a:pt x="0" y="0"/>
                </a:moveTo>
                <a:lnTo>
                  <a:pt x="535813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12619" y="3097339"/>
            <a:ext cx="549401" cy="2632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798621" y="2869882"/>
            <a:ext cx="549528" cy="2859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655998" y="3392487"/>
            <a:ext cx="549528" cy="23371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942127" y="2277300"/>
            <a:ext cx="549401" cy="345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799504" y="2441130"/>
            <a:ext cx="549401" cy="32885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085506" y="3342449"/>
            <a:ext cx="549401" cy="2387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4942883" y="3819842"/>
            <a:ext cx="549401" cy="1909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6228885" y="2856420"/>
            <a:ext cx="549528" cy="28732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7086262" y="3122485"/>
            <a:ext cx="549528" cy="26071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209101" y="5670994"/>
            <a:ext cx="253364" cy="586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199449" y="3348545"/>
            <a:ext cx="266953" cy="12437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297302" y="32156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297302" y="32156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325370" y="47050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325370" y="47050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266695" y="29091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266695" y="29091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268347" y="30796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268347" y="30796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240279" y="21178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240279" y="21178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365501" y="49128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365501" y="49128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14067" y="25026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314067" y="25026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59279" y="29349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59279" y="29349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216530" y="211531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4" y="0"/>
                </a:moveTo>
                <a:lnTo>
                  <a:pt x="15109" y="1960"/>
                </a:lnTo>
                <a:lnTo>
                  <a:pt x="7239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4" y="49657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30" y="24891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216530" y="211531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1"/>
                </a:moveTo>
                <a:lnTo>
                  <a:pt x="1940" y="15216"/>
                </a:lnTo>
                <a:lnTo>
                  <a:pt x="7239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30" y="24891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4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91221" y="3207067"/>
            <a:ext cx="270509" cy="12597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586864" y="26224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586864" y="26224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449577" y="26915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449577" y="26915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409382" y="5670994"/>
            <a:ext cx="243712" cy="586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590802" y="29580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590802" y="29580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495297" y="29787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495297" y="29787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498091" y="29916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498091" y="29916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576450" y="27164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576450" y="27164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550924" y="29408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550924" y="29408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86661" y="21346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486661" y="21346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512436" y="29060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12436" y="29060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342447" y="5670994"/>
            <a:ext cx="246507" cy="586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337748" y="3631755"/>
            <a:ext cx="270129" cy="8180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347336" y="26762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347336" y="26762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470272" y="45722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470272" y="45722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462907" y="32816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4462907" y="32816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435728" y="47749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435728" y="47749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365371" y="50162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365371" y="50162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417440" y="34429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417440" y="34429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494657" y="33407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494657" y="33407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544186" y="30485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544186" y="30485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540377" y="32768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540377" y="32768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509134" y="32463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509134" y="32463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3536124" y="3029648"/>
            <a:ext cx="266954" cy="14099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3734308" y="46380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734308" y="46380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570668" y="5670994"/>
            <a:ext cx="226822" cy="586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622611" y="2833687"/>
            <a:ext cx="74168" cy="1211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570732" y="21460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570732" y="21460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665854" y="27349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665854" y="27349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743705" y="20518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743705" y="20518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751326" y="44750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751326" y="44750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493192" y="3394646"/>
            <a:ext cx="224790" cy="9705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501447" y="5670994"/>
            <a:ext cx="252095" cy="586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561581" y="2900298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4"/>
                </a:lnTo>
                <a:lnTo>
                  <a:pt x="1940" y="34440"/>
                </a:lnTo>
                <a:lnTo>
                  <a:pt x="7238" y="42354"/>
                </a:lnTo>
                <a:lnTo>
                  <a:pt x="15109" y="47696"/>
                </a:lnTo>
                <a:lnTo>
                  <a:pt x="24765" y="49656"/>
                </a:lnTo>
                <a:lnTo>
                  <a:pt x="34420" y="47696"/>
                </a:lnTo>
                <a:lnTo>
                  <a:pt x="42291" y="42354"/>
                </a:lnTo>
                <a:lnTo>
                  <a:pt x="47589" y="34440"/>
                </a:lnTo>
                <a:lnTo>
                  <a:pt x="49529" y="24764"/>
                </a:lnTo>
                <a:lnTo>
                  <a:pt x="47589" y="15162"/>
                </a:lnTo>
                <a:lnTo>
                  <a:pt x="42291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561581" y="2900298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764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1" y="7286"/>
                </a:lnTo>
                <a:lnTo>
                  <a:pt x="47589" y="15162"/>
                </a:lnTo>
                <a:lnTo>
                  <a:pt x="49529" y="24764"/>
                </a:lnTo>
                <a:lnTo>
                  <a:pt x="47589" y="34440"/>
                </a:lnTo>
                <a:lnTo>
                  <a:pt x="42291" y="42354"/>
                </a:lnTo>
                <a:lnTo>
                  <a:pt x="34420" y="47696"/>
                </a:lnTo>
                <a:lnTo>
                  <a:pt x="24765" y="49656"/>
                </a:lnTo>
                <a:lnTo>
                  <a:pt x="15109" y="47696"/>
                </a:lnTo>
                <a:lnTo>
                  <a:pt x="7238" y="42354"/>
                </a:lnTo>
                <a:lnTo>
                  <a:pt x="194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624701" y="1809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6624701" y="1809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6645909" y="50457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645909" y="50457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6513448" y="30979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6513448" y="30979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701982" y="3464623"/>
            <a:ext cx="228854" cy="3622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676836" y="5670994"/>
            <a:ext cx="270001" cy="5867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838316" y="40106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838316" y="40106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759577" y="315671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4"/>
                </a:lnTo>
                <a:lnTo>
                  <a:pt x="1940" y="34440"/>
                </a:lnTo>
                <a:lnTo>
                  <a:pt x="7238" y="42354"/>
                </a:lnTo>
                <a:lnTo>
                  <a:pt x="15109" y="47696"/>
                </a:lnTo>
                <a:lnTo>
                  <a:pt x="24764" y="49656"/>
                </a:lnTo>
                <a:lnTo>
                  <a:pt x="34420" y="47696"/>
                </a:lnTo>
                <a:lnTo>
                  <a:pt x="42291" y="42354"/>
                </a:lnTo>
                <a:lnTo>
                  <a:pt x="47589" y="34440"/>
                </a:lnTo>
                <a:lnTo>
                  <a:pt x="49530" y="24764"/>
                </a:lnTo>
                <a:lnTo>
                  <a:pt x="47589" y="15162"/>
                </a:lnTo>
                <a:lnTo>
                  <a:pt x="42290" y="7286"/>
                </a:lnTo>
                <a:lnTo>
                  <a:pt x="3442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759577" y="315671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764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4" y="0"/>
                </a:lnTo>
                <a:lnTo>
                  <a:pt x="34420" y="1958"/>
                </a:lnTo>
                <a:lnTo>
                  <a:pt x="42290" y="7286"/>
                </a:lnTo>
                <a:lnTo>
                  <a:pt x="47589" y="15162"/>
                </a:lnTo>
                <a:lnTo>
                  <a:pt x="49530" y="24764"/>
                </a:lnTo>
                <a:lnTo>
                  <a:pt x="47589" y="34440"/>
                </a:lnTo>
                <a:lnTo>
                  <a:pt x="42291" y="42354"/>
                </a:lnTo>
                <a:lnTo>
                  <a:pt x="34420" y="47696"/>
                </a:lnTo>
                <a:lnTo>
                  <a:pt x="24764" y="49656"/>
                </a:lnTo>
                <a:lnTo>
                  <a:pt x="15109" y="47696"/>
                </a:lnTo>
                <a:lnTo>
                  <a:pt x="7238" y="42354"/>
                </a:lnTo>
                <a:lnTo>
                  <a:pt x="194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870702" y="43126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870702" y="43126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748782" y="38969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748782" y="38969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826125" y="30309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826125" y="30309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894323" y="30294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894323" y="30294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788914" y="33188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788914" y="33188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707760" y="44149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707760" y="44149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817361" y="31972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817361" y="31972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793485" y="39173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793485" y="39173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868923" y="4189476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24764" y="0"/>
                </a:moveTo>
                <a:lnTo>
                  <a:pt x="15162" y="1940"/>
                </a:lnTo>
                <a:lnTo>
                  <a:pt x="7286" y="7239"/>
                </a:lnTo>
                <a:lnTo>
                  <a:pt x="1958" y="15109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4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09"/>
                </a:lnTo>
                <a:lnTo>
                  <a:pt x="42354" y="7239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868923" y="4189476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0" y="24765"/>
                </a:moveTo>
                <a:lnTo>
                  <a:pt x="1958" y="15109"/>
                </a:lnTo>
                <a:lnTo>
                  <a:pt x="7286" y="7239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9"/>
                </a:lnTo>
                <a:lnTo>
                  <a:pt x="47696" y="15109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4" y="49530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7827835" y="5670994"/>
            <a:ext cx="233806" cy="586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824978" y="40665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7824978" y="40665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970011" y="38041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970011" y="38041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996935" y="37661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7996935" y="37661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964423" y="37726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964423" y="377266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905495" y="34955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7905495" y="34955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885556" y="39714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885556" y="39714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887589" y="33529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7887589" y="33529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024876" y="41493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8024876" y="41493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7899527" y="41367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7899527" y="413677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7910576" y="28084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7910576" y="28084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7929880" y="35648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7929880" y="35648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7886572" y="32369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7886572" y="32369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7935214" y="408254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24891" y="0"/>
                </a:moveTo>
                <a:lnTo>
                  <a:pt x="15216" y="1940"/>
                </a:lnTo>
                <a:lnTo>
                  <a:pt x="7302" y="7238"/>
                </a:lnTo>
                <a:lnTo>
                  <a:pt x="1960" y="15109"/>
                </a:lnTo>
                <a:lnTo>
                  <a:pt x="0" y="24764"/>
                </a:lnTo>
                <a:lnTo>
                  <a:pt x="1960" y="34367"/>
                </a:lnTo>
                <a:lnTo>
                  <a:pt x="7302" y="42243"/>
                </a:lnTo>
                <a:lnTo>
                  <a:pt x="15216" y="47571"/>
                </a:lnTo>
                <a:lnTo>
                  <a:pt x="24891" y="49529"/>
                </a:lnTo>
                <a:lnTo>
                  <a:pt x="34494" y="47571"/>
                </a:lnTo>
                <a:lnTo>
                  <a:pt x="42370" y="42243"/>
                </a:lnTo>
                <a:lnTo>
                  <a:pt x="47698" y="34367"/>
                </a:lnTo>
                <a:lnTo>
                  <a:pt x="49656" y="24764"/>
                </a:lnTo>
                <a:lnTo>
                  <a:pt x="47698" y="15109"/>
                </a:lnTo>
                <a:lnTo>
                  <a:pt x="42370" y="7238"/>
                </a:lnTo>
                <a:lnTo>
                  <a:pt x="34494" y="194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7935214" y="408254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0" y="24764"/>
                </a:moveTo>
                <a:lnTo>
                  <a:pt x="1960" y="15109"/>
                </a:lnTo>
                <a:lnTo>
                  <a:pt x="7302" y="7238"/>
                </a:lnTo>
                <a:lnTo>
                  <a:pt x="15216" y="1940"/>
                </a:lnTo>
                <a:lnTo>
                  <a:pt x="24891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4"/>
                </a:lnTo>
                <a:lnTo>
                  <a:pt x="47698" y="34367"/>
                </a:lnTo>
                <a:lnTo>
                  <a:pt x="42370" y="42243"/>
                </a:lnTo>
                <a:lnTo>
                  <a:pt x="34494" y="47571"/>
                </a:lnTo>
                <a:lnTo>
                  <a:pt x="24891" y="49529"/>
                </a:lnTo>
                <a:lnTo>
                  <a:pt x="15216" y="47571"/>
                </a:lnTo>
                <a:lnTo>
                  <a:pt x="7302" y="42243"/>
                </a:lnTo>
                <a:lnTo>
                  <a:pt x="1960" y="34367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006715" y="42566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006715" y="42566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7837931" y="35735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7837931" y="35735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7989951" y="28533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7989951" y="28533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8003667" y="41059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003667" y="41059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8028305" y="41836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028305" y="41836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7964805" y="42083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7964805" y="42083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7944231" y="24843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7944231" y="24843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7896352" y="49993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7896352" y="49993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7953375" y="37431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7953375" y="37431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7901813" y="30261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901813" y="30261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7987283" y="36678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7987283" y="36678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019033" y="33437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019033" y="33437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7900669" y="39797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7900669" y="39797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7973821" y="41991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7973821" y="41991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7959343" y="40018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959343" y="400189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5064866" y="29074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5064866" y="29074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5218790" y="30081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5218790" y="30081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4343887" y="25963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4343887" y="25963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4315312" y="3142107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4"/>
                </a:lnTo>
                <a:lnTo>
                  <a:pt x="1940" y="34440"/>
                </a:lnTo>
                <a:lnTo>
                  <a:pt x="7238" y="42354"/>
                </a:lnTo>
                <a:lnTo>
                  <a:pt x="15109" y="47696"/>
                </a:lnTo>
                <a:lnTo>
                  <a:pt x="24765" y="49656"/>
                </a:lnTo>
                <a:lnTo>
                  <a:pt x="34420" y="47696"/>
                </a:lnTo>
                <a:lnTo>
                  <a:pt x="42290" y="42354"/>
                </a:lnTo>
                <a:lnTo>
                  <a:pt x="47589" y="34440"/>
                </a:lnTo>
                <a:lnTo>
                  <a:pt x="49529" y="24764"/>
                </a:lnTo>
                <a:lnTo>
                  <a:pt x="47589" y="15162"/>
                </a:lnTo>
                <a:lnTo>
                  <a:pt x="42290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4315312" y="3142107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764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0" y="7286"/>
                </a:lnTo>
                <a:lnTo>
                  <a:pt x="47589" y="15162"/>
                </a:lnTo>
                <a:lnTo>
                  <a:pt x="49529" y="24764"/>
                </a:lnTo>
                <a:lnTo>
                  <a:pt x="47589" y="34440"/>
                </a:lnTo>
                <a:lnTo>
                  <a:pt x="42290" y="42354"/>
                </a:lnTo>
                <a:lnTo>
                  <a:pt x="34420" y="47696"/>
                </a:lnTo>
                <a:lnTo>
                  <a:pt x="24765" y="49656"/>
                </a:lnTo>
                <a:lnTo>
                  <a:pt x="15109" y="47696"/>
                </a:lnTo>
                <a:lnTo>
                  <a:pt x="7238" y="42354"/>
                </a:lnTo>
                <a:lnTo>
                  <a:pt x="194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4374876" y="31871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4374876" y="31871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4331950" y="31004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4331950" y="31004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4403069" y="22291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4403069" y="22291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7405222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7405222" y="1439417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6437737" y="26878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6437737" y="26878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6585311" y="23340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6585311" y="23340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5723318" y="4666678"/>
            <a:ext cx="126365" cy="1264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6580695" y="4439729"/>
            <a:ext cx="126365" cy="1263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7866697" y="4576762"/>
            <a:ext cx="126492" cy="12636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 txBox="1"/>
          <p:nvPr/>
        </p:nvSpPr>
        <p:spPr>
          <a:xfrm>
            <a:off x="130238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3484626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562800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0.61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777151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987602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0.032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1205839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0.28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5" name="object 295"/>
          <p:cNvSpPr txBox="1"/>
          <p:nvPr/>
        </p:nvSpPr>
        <p:spPr>
          <a:xfrm>
            <a:off x="14124051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0.0081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1630641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0.048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642238" y="1252347"/>
            <a:ext cx="17576165" cy="4660265"/>
          </a:xfrm>
          <a:custGeom>
            <a:avLst/>
            <a:gdLst/>
            <a:ahLst/>
            <a:cxnLst/>
            <a:rect l="l" t="t" r="r" b="b"/>
            <a:pathLst>
              <a:path w="17576165" h="4660265">
                <a:moveTo>
                  <a:pt x="0" y="4659757"/>
                </a:moveTo>
                <a:lnTo>
                  <a:pt x="17576165" y="4659757"/>
                </a:lnTo>
                <a:lnTo>
                  <a:pt x="17576165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 txBox="1"/>
          <p:nvPr/>
        </p:nvSpPr>
        <p:spPr>
          <a:xfrm>
            <a:off x="270383" y="4623434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9" name="object 299"/>
          <p:cNvSpPr txBox="1"/>
          <p:nvPr/>
        </p:nvSpPr>
        <p:spPr>
          <a:xfrm>
            <a:off x="270383" y="3656838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270383" y="2690240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1" name="object 301"/>
          <p:cNvSpPr txBox="1"/>
          <p:nvPr/>
        </p:nvSpPr>
        <p:spPr>
          <a:xfrm>
            <a:off x="270383" y="1723644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60744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607441" y="473379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607441" y="37672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607441" y="2800604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607441" y="1834133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92836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07174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621525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8358631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050201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264551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4788895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6932402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 txBox="1"/>
          <p:nvPr/>
        </p:nvSpPr>
        <p:spPr>
          <a:xfrm>
            <a:off x="21220" y="1684756"/>
            <a:ext cx="238760" cy="37947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Coccidioides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immitis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8395461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9021508" y="846074"/>
            <a:ext cx="178180" cy="17564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9828720" y="846074"/>
            <a:ext cx="178180" cy="1756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 txBox="1"/>
          <p:nvPr/>
        </p:nvSpPr>
        <p:spPr>
          <a:xfrm>
            <a:off x="930249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3" name="object 323"/>
          <p:cNvSpPr txBox="1"/>
          <p:nvPr/>
        </p:nvSpPr>
        <p:spPr>
          <a:xfrm>
            <a:off x="270383" y="5604341"/>
            <a:ext cx="322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4" name="object 324"/>
          <p:cNvSpPr txBox="1"/>
          <p:nvPr/>
        </p:nvSpPr>
        <p:spPr>
          <a:xfrm>
            <a:off x="1454022" y="5933525"/>
            <a:ext cx="94932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2014_ZellerG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5" name="object 325"/>
          <p:cNvSpPr txBox="1"/>
          <p:nvPr/>
        </p:nvSpPr>
        <p:spPr>
          <a:xfrm>
            <a:off x="3616578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5598667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7" name="object 327"/>
          <p:cNvSpPr txBox="1"/>
          <p:nvPr/>
        </p:nvSpPr>
        <p:spPr>
          <a:xfrm>
            <a:off x="7939278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10023602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9" name="object 329"/>
          <p:cNvSpPr txBox="1"/>
          <p:nvPr/>
        </p:nvSpPr>
        <p:spPr>
          <a:xfrm>
            <a:off x="12156313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0" name="object 330"/>
          <p:cNvSpPr txBox="1"/>
          <p:nvPr/>
        </p:nvSpPr>
        <p:spPr>
          <a:xfrm>
            <a:off x="14307565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1" name="object 331"/>
          <p:cNvSpPr txBox="1"/>
          <p:nvPr/>
        </p:nvSpPr>
        <p:spPr>
          <a:xfrm>
            <a:off x="16450944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2" name="object 332"/>
          <p:cNvSpPr txBox="1"/>
          <p:nvPr/>
        </p:nvSpPr>
        <p:spPr>
          <a:xfrm>
            <a:off x="9127997" y="6104139"/>
            <a:ext cx="605155" cy="238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Coho</a:t>
            </a:r>
            <a:r>
              <a:rPr dirty="0" sz="1500" spc="6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10109707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1" name="object 321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5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2" name="object 322"/>
          <p:cNvSpPr txBox="1">
            <a:spLocks noGrp="1"/>
          </p:cNvSpPr>
          <p:nvPr>
            <p:ph type="title"/>
          </p:nvPr>
        </p:nvSpPr>
        <p:spPr>
          <a:xfrm>
            <a:off x="8267572" y="0"/>
            <a:ext cx="232664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Coccidioides</a:t>
            </a:r>
            <a:r>
              <a:rPr dirty="0" spc="-85"/>
              <a:t> </a:t>
            </a:r>
            <a:r>
              <a:rPr dirty="0"/>
              <a:t>immitis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26076" y="4886959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64635" y="4886959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610841" y="4886959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18616" y="4886959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4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457048" y="4886959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03382" y="4886959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3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11031" y="4886959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49590" y="4886959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95796" y="4886959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312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03571" y="4886959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42003" y="4886959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49779" y="4886959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1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88210" y="4886959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7530" y="4886959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7530" y="3260216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7530" y="1633473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64635" y="4073652"/>
            <a:ext cx="1454150" cy="0"/>
          </a:xfrm>
          <a:custGeom>
            <a:avLst/>
            <a:gdLst/>
            <a:ahLst/>
            <a:cxnLst/>
            <a:rect l="l" t="t" r="r" b="b"/>
            <a:pathLst>
              <a:path w="1454150" h="0">
                <a:moveTo>
                  <a:pt x="0" y="0"/>
                </a:moveTo>
                <a:lnTo>
                  <a:pt x="145376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318616" y="4073652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457048" y="4073652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95796" y="4073652"/>
            <a:ext cx="5923280" cy="0"/>
          </a:xfrm>
          <a:custGeom>
            <a:avLst/>
            <a:gdLst/>
            <a:ahLst/>
            <a:cxnLst/>
            <a:rect l="l" t="t" r="r" b="b"/>
            <a:pathLst>
              <a:path w="5923280" h="0">
                <a:moveTo>
                  <a:pt x="0" y="0"/>
                </a:moveTo>
                <a:lnTo>
                  <a:pt x="5922899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88210" y="4073652"/>
            <a:ext cx="3769360" cy="0"/>
          </a:xfrm>
          <a:custGeom>
            <a:avLst/>
            <a:gdLst/>
            <a:ahLst/>
            <a:cxnLst/>
            <a:rect l="l" t="t" r="r" b="b"/>
            <a:pathLst>
              <a:path w="3769360" h="0">
                <a:moveTo>
                  <a:pt x="0" y="0"/>
                </a:moveTo>
                <a:lnTo>
                  <a:pt x="3769105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57530" y="4073652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7530" y="2446782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19097" y="2899917"/>
            <a:ext cx="0" cy="1117600"/>
          </a:xfrm>
          <a:custGeom>
            <a:avLst/>
            <a:gdLst/>
            <a:ahLst/>
            <a:cxnLst/>
            <a:rect l="l" t="t" r="r" b="b"/>
            <a:pathLst>
              <a:path w="0" h="1117600">
                <a:moveTo>
                  <a:pt x="0" y="1117473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19097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49858" y="4017390"/>
            <a:ext cx="538480" cy="1683385"/>
          </a:xfrm>
          <a:custGeom>
            <a:avLst/>
            <a:gdLst/>
            <a:ahLst/>
            <a:cxnLst/>
            <a:rect l="l" t="t" r="r" b="b"/>
            <a:pathLst>
              <a:path w="538480" h="1683385">
                <a:moveTo>
                  <a:pt x="0" y="0"/>
                </a:moveTo>
                <a:lnTo>
                  <a:pt x="0" y="1683003"/>
                </a:lnTo>
                <a:lnTo>
                  <a:pt x="538353" y="1683003"/>
                </a:lnTo>
                <a:lnTo>
                  <a:pt x="538353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49858" y="4451350"/>
            <a:ext cx="538480" cy="0"/>
          </a:xfrm>
          <a:custGeom>
            <a:avLst/>
            <a:gdLst/>
            <a:ahLst/>
            <a:cxnLst/>
            <a:rect l="l" t="t" r="r" b="b"/>
            <a:pathLst>
              <a:path w="538480" h="0">
                <a:moveTo>
                  <a:pt x="0" y="0"/>
                </a:moveTo>
                <a:lnTo>
                  <a:pt x="538353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80539" y="2703702"/>
            <a:ext cx="0" cy="1678939"/>
          </a:xfrm>
          <a:custGeom>
            <a:avLst/>
            <a:gdLst/>
            <a:ahLst/>
            <a:cxnLst/>
            <a:rect l="l" t="t" r="r" b="b"/>
            <a:pathLst>
              <a:path w="0" h="1678939">
                <a:moveTo>
                  <a:pt x="0" y="1678559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80539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11298" y="4382261"/>
            <a:ext cx="538480" cy="1318260"/>
          </a:xfrm>
          <a:custGeom>
            <a:avLst/>
            <a:gdLst/>
            <a:ahLst/>
            <a:cxnLst/>
            <a:rect l="l" t="t" r="r" b="b"/>
            <a:pathLst>
              <a:path w="538480" h="1318260">
                <a:moveTo>
                  <a:pt x="0" y="0"/>
                </a:moveTo>
                <a:lnTo>
                  <a:pt x="0" y="1318133"/>
                </a:lnTo>
                <a:lnTo>
                  <a:pt x="538480" y="1318133"/>
                </a:lnTo>
                <a:lnTo>
                  <a:pt x="538480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11298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80" h="0">
                <a:moveTo>
                  <a:pt x="0" y="0"/>
                </a:moveTo>
                <a:lnTo>
                  <a:pt x="538480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72764" y="2627122"/>
            <a:ext cx="0" cy="1567180"/>
          </a:xfrm>
          <a:custGeom>
            <a:avLst/>
            <a:gdLst/>
            <a:ahLst/>
            <a:cxnLst/>
            <a:rect l="l" t="t" r="r" b="b"/>
            <a:pathLst>
              <a:path w="0" h="1567179">
                <a:moveTo>
                  <a:pt x="0" y="1566671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572764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303651" y="4193794"/>
            <a:ext cx="538480" cy="1506855"/>
          </a:xfrm>
          <a:custGeom>
            <a:avLst/>
            <a:gdLst/>
            <a:ahLst/>
            <a:cxnLst/>
            <a:rect l="l" t="t" r="r" b="b"/>
            <a:pathLst>
              <a:path w="538479" h="1506854">
                <a:moveTo>
                  <a:pt x="0" y="0"/>
                </a:moveTo>
                <a:lnTo>
                  <a:pt x="0" y="1506600"/>
                </a:lnTo>
                <a:lnTo>
                  <a:pt x="538352" y="1506600"/>
                </a:lnTo>
                <a:lnTo>
                  <a:pt x="538352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03651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352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34332" y="2493772"/>
            <a:ext cx="0" cy="1704975"/>
          </a:xfrm>
          <a:custGeom>
            <a:avLst/>
            <a:gdLst/>
            <a:ahLst/>
            <a:cxnLst/>
            <a:rect l="l" t="t" r="r" b="b"/>
            <a:pathLst>
              <a:path w="0" h="1704975">
                <a:moveTo>
                  <a:pt x="0" y="1704847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34332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65091" y="4198620"/>
            <a:ext cx="538480" cy="1501775"/>
          </a:xfrm>
          <a:custGeom>
            <a:avLst/>
            <a:gdLst/>
            <a:ahLst/>
            <a:cxnLst/>
            <a:rect l="l" t="t" r="r" b="b"/>
            <a:pathLst>
              <a:path w="538479" h="1501775">
                <a:moveTo>
                  <a:pt x="0" y="0"/>
                </a:moveTo>
                <a:lnTo>
                  <a:pt x="0" y="1501774"/>
                </a:lnTo>
                <a:lnTo>
                  <a:pt x="538480" y="1501774"/>
                </a:lnTo>
                <a:lnTo>
                  <a:pt x="538480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165091" y="5109336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480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726557" y="3065398"/>
            <a:ext cx="0" cy="996950"/>
          </a:xfrm>
          <a:custGeom>
            <a:avLst/>
            <a:gdLst/>
            <a:ahLst/>
            <a:cxnLst/>
            <a:rect l="l" t="t" r="r" b="b"/>
            <a:pathLst>
              <a:path w="0" h="996950">
                <a:moveTo>
                  <a:pt x="0" y="996695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726557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57316" y="4062095"/>
            <a:ext cx="538480" cy="1638300"/>
          </a:xfrm>
          <a:custGeom>
            <a:avLst/>
            <a:gdLst/>
            <a:ahLst/>
            <a:cxnLst/>
            <a:rect l="l" t="t" r="r" b="b"/>
            <a:pathLst>
              <a:path w="538479" h="1638300">
                <a:moveTo>
                  <a:pt x="0" y="0"/>
                </a:moveTo>
                <a:lnTo>
                  <a:pt x="0" y="1638299"/>
                </a:lnTo>
                <a:lnTo>
                  <a:pt x="538480" y="1638299"/>
                </a:lnTo>
                <a:lnTo>
                  <a:pt x="538480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57316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480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588125" y="5700395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318884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35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318884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353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318884" y="5686869"/>
            <a:ext cx="538480" cy="27305"/>
          </a:xfrm>
          <a:custGeom>
            <a:avLst/>
            <a:gdLst/>
            <a:ahLst/>
            <a:cxnLst/>
            <a:rect l="l" t="t" r="r" b="b"/>
            <a:pathLst>
              <a:path w="538479" h="27304">
                <a:moveTo>
                  <a:pt x="0" y="27050"/>
                </a:moveTo>
                <a:lnTo>
                  <a:pt x="538353" y="27050"/>
                </a:lnTo>
                <a:lnTo>
                  <a:pt x="538353" y="0"/>
                </a:lnTo>
                <a:lnTo>
                  <a:pt x="0" y="0"/>
                </a:lnTo>
                <a:lnTo>
                  <a:pt x="0" y="27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80350" y="1950592"/>
            <a:ext cx="0" cy="2206625"/>
          </a:xfrm>
          <a:custGeom>
            <a:avLst/>
            <a:gdLst/>
            <a:ahLst/>
            <a:cxnLst/>
            <a:rect l="l" t="t" r="r" b="b"/>
            <a:pathLst>
              <a:path w="0" h="2206625">
                <a:moveTo>
                  <a:pt x="0" y="2206371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80350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611109" y="4156964"/>
            <a:ext cx="538480" cy="1543685"/>
          </a:xfrm>
          <a:custGeom>
            <a:avLst/>
            <a:gdLst/>
            <a:ahLst/>
            <a:cxnLst/>
            <a:rect l="l" t="t" r="r" b="b"/>
            <a:pathLst>
              <a:path w="538479" h="1543685">
                <a:moveTo>
                  <a:pt x="0" y="0"/>
                </a:moveTo>
                <a:lnTo>
                  <a:pt x="0" y="1543431"/>
                </a:lnTo>
                <a:lnTo>
                  <a:pt x="538480" y="1543431"/>
                </a:lnTo>
                <a:lnTo>
                  <a:pt x="538480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611109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480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741791" y="2593594"/>
            <a:ext cx="0" cy="1810385"/>
          </a:xfrm>
          <a:custGeom>
            <a:avLst/>
            <a:gdLst/>
            <a:ahLst/>
            <a:cxnLst/>
            <a:rect l="l" t="t" r="r" b="b"/>
            <a:pathLst>
              <a:path w="0" h="1810385">
                <a:moveTo>
                  <a:pt x="0" y="1810130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741791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472678" y="4403725"/>
            <a:ext cx="538480" cy="1296670"/>
          </a:xfrm>
          <a:custGeom>
            <a:avLst/>
            <a:gdLst/>
            <a:ahLst/>
            <a:cxnLst/>
            <a:rect l="l" t="t" r="r" b="b"/>
            <a:pathLst>
              <a:path w="538479" h="1296670">
                <a:moveTo>
                  <a:pt x="0" y="0"/>
                </a:moveTo>
                <a:lnTo>
                  <a:pt x="0" y="1296670"/>
                </a:lnTo>
                <a:lnTo>
                  <a:pt x="538352" y="1296670"/>
                </a:lnTo>
                <a:lnTo>
                  <a:pt x="538352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472678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352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034143" y="2865754"/>
            <a:ext cx="0" cy="1376680"/>
          </a:xfrm>
          <a:custGeom>
            <a:avLst/>
            <a:gdLst/>
            <a:ahLst/>
            <a:cxnLst/>
            <a:rect l="l" t="t" r="r" b="b"/>
            <a:pathLst>
              <a:path w="0" h="1376679">
                <a:moveTo>
                  <a:pt x="0" y="1376680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034143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764903" y="4242434"/>
            <a:ext cx="538480" cy="1457960"/>
          </a:xfrm>
          <a:custGeom>
            <a:avLst/>
            <a:gdLst/>
            <a:ahLst/>
            <a:cxnLst/>
            <a:rect l="l" t="t" r="r" b="b"/>
            <a:pathLst>
              <a:path w="538479" h="1457960">
                <a:moveTo>
                  <a:pt x="0" y="0"/>
                </a:moveTo>
                <a:lnTo>
                  <a:pt x="0" y="1457959"/>
                </a:lnTo>
                <a:lnTo>
                  <a:pt x="538479" y="1457959"/>
                </a:lnTo>
                <a:lnTo>
                  <a:pt x="538479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764903" y="4898390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479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895583" y="5700395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626343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4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626343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479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626343" y="5686869"/>
            <a:ext cx="538480" cy="27305"/>
          </a:xfrm>
          <a:custGeom>
            <a:avLst/>
            <a:gdLst/>
            <a:ahLst/>
            <a:cxnLst/>
            <a:rect l="l" t="t" r="r" b="b"/>
            <a:pathLst>
              <a:path w="538479" h="27304">
                <a:moveTo>
                  <a:pt x="0" y="27050"/>
                </a:moveTo>
                <a:lnTo>
                  <a:pt x="538479" y="27050"/>
                </a:lnTo>
                <a:lnTo>
                  <a:pt x="538479" y="0"/>
                </a:lnTo>
                <a:lnTo>
                  <a:pt x="0" y="0"/>
                </a:lnTo>
                <a:lnTo>
                  <a:pt x="0" y="27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187808" y="2164588"/>
            <a:ext cx="0" cy="1428115"/>
          </a:xfrm>
          <a:custGeom>
            <a:avLst/>
            <a:gdLst/>
            <a:ahLst/>
            <a:cxnLst/>
            <a:rect l="l" t="t" r="r" b="b"/>
            <a:pathLst>
              <a:path w="0" h="1428114">
                <a:moveTo>
                  <a:pt x="0" y="1427861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187808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918695" y="3592448"/>
            <a:ext cx="538480" cy="2108200"/>
          </a:xfrm>
          <a:custGeom>
            <a:avLst/>
            <a:gdLst/>
            <a:ahLst/>
            <a:cxnLst/>
            <a:rect l="l" t="t" r="r" b="b"/>
            <a:pathLst>
              <a:path w="538479" h="2108200">
                <a:moveTo>
                  <a:pt x="0" y="0"/>
                </a:moveTo>
                <a:lnTo>
                  <a:pt x="0" y="2107946"/>
                </a:lnTo>
                <a:lnTo>
                  <a:pt x="538352" y="2107946"/>
                </a:lnTo>
                <a:lnTo>
                  <a:pt x="538352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918695" y="5321808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 h="0">
                <a:moveTo>
                  <a:pt x="0" y="0"/>
                </a:moveTo>
                <a:lnTo>
                  <a:pt x="538352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049377" y="1916810"/>
            <a:ext cx="0" cy="1784985"/>
          </a:xfrm>
          <a:custGeom>
            <a:avLst/>
            <a:gdLst/>
            <a:ahLst/>
            <a:cxnLst/>
            <a:rect l="l" t="t" r="r" b="b"/>
            <a:pathLst>
              <a:path w="0" h="1784985">
                <a:moveTo>
                  <a:pt x="0" y="1784477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049377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2780136" y="3701288"/>
            <a:ext cx="538480" cy="1999614"/>
          </a:xfrm>
          <a:custGeom>
            <a:avLst/>
            <a:gdLst/>
            <a:ahLst/>
            <a:cxnLst/>
            <a:rect l="l" t="t" r="r" b="b"/>
            <a:pathLst>
              <a:path w="538480" h="1999614">
                <a:moveTo>
                  <a:pt x="0" y="0"/>
                </a:moveTo>
                <a:lnTo>
                  <a:pt x="0" y="1999107"/>
                </a:lnTo>
                <a:lnTo>
                  <a:pt x="538480" y="1999107"/>
                </a:lnTo>
                <a:lnTo>
                  <a:pt x="538480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780136" y="570039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80" h="0">
                <a:moveTo>
                  <a:pt x="0" y="0"/>
                </a:moveTo>
                <a:lnTo>
                  <a:pt x="538480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4341602" y="3563746"/>
            <a:ext cx="0" cy="1217295"/>
          </a:xfrm>
          <a:custGeom>
            <a:avLst/>
            <a:gdLst/>
            <a:ahLst/>
            <a:cxnLst/>
            <a:rect l="l" t="t" r="r" b="b"/>
            <a:pathLst>
              <a:path w="0" h="1217295">
                <a:moveTo>
                  <a:pt x="0" y="1216914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4341602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4072362" y="4780660"/>
            <a:ext cx="538480" cy="920115"/>
          </a:xfrm>
          <a:custGeom>
            <a:avLst/>
            <a:gdLst/>
            <a:ahLst/>
            <a:cxnLst/>
            <a:rect l="l" t="t" r="r" b="b"/>
            <a:pathLst>
              <a:path w="538480" h="920114">
                <a:moveTo>
                  <a:pt x="0" y="0"/>
                </a:moveTo>
                <a:lnTo>
                  <a:pt x="0" y="919733"/>
                </a:lnTo>
                <a:lnTo>
                  <a:pt x="538480" y="919733"/>
                </a:lnTo>
                <a:lnTo>
                  <a:pt x="538480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4072362" y="5158994"/>
            <a:ext cx="538480" cy="0"/>
          </a:xfrm>
          <a:custGeom>
            <a:avLst/>
            <a:gdLst/>
            <a:ahLst/>
            <a:cxnLst/>
            <a:rect l="l" t="t" r="r" b="b"/>
            <a:pathLst>
              <a:path w="538480" h="0">
                <a:moveTo>
                  <a:pt x="0" y="0"/>
                </a:moveTo>
                <a:lnTo>
                  <a:pt x="538480" y="0"/>
                </a:lnTo>
              </a:path>
            </a:pathLst>
          </a:custGeom>
          <a:ln w="27051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5203169" y="4474971"/>
            <a:ext cx="0" cy="579120"/>
          </a:xfrm>
          <a:custGeom>
            <a:avLst/>
            <a:gdLst/>
            <a:ahLst/>
            <a:cxnLst/>
            <a:rect l="l" t="t" r="r" b="b"/>
            <a:pathLst>
              <a:path w="0" h="579120">
                <a:moveTo>
                  <a:pt x="0" y="579119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5203169" y="5700395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4933930" y="5054091"/>
            <a:ext cx="538480" cy="646430"/>
          </a:xfrm>
          <a:custGeom>
            <a:avLst/>
            <a:gdLst/>
            <a:ahLst/>
            <a:cxnLst/>
            <a:rect l="l" t="t" r="r" b="b"/>
            <a:pathLst>
              <a:path w="538480" h="646429">
                <a:moveTo>
                  <a:pt x="0" y="0"/>
                </a:moveTo>
                <a:lnTo>
                  <a:pt x="0" y="646303"/>
                </a:lnTo>
                <a:lnTo>
                  <a:pt x="538479" y="646303"/>
                </a:lnTo>
                <a:lnTo>
                  <a:pt x="538479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933930" y="535533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80" h="0">
                <a:moveTo>
                  <a:pt x="0" y="0"/>
                </a:moveTo>
                <a:lnTo>
                  <a:pt x="538479" y="0"/>
                </a:lnTo>
              </a:path>
            </a:pathLst>
          </a:custGeom>
          <a:ln w="2705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6495394" y="1812544"/>
            <a:ext cx="0" cy="1934210"/>
          </a:xfrm>
          <a:custGeom>
            <a:avLst/>
            <a:gdLst/>
            <a:ahLst/>
            <a:cxnLst/>
            <a:rect l="l" t="t" r="r" b="b"/>
            <a:pathLst>
              <a:path w="0" h="1934210">
                <a:moveTo>
                  <a:pt x="0" y="1933828"/>
                </a:moveTo>
                <a:lnTo>
                  <a:pt x="0" y="0"/>
                </a:lnTo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495394" y="5700395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0"/>
                </a:moveTo>
                <a:lnTo>
                  <a:pt x="0" y="6794"/>
                </a:lnTo>
              </a:path>
            </a:pathLst>
          </a:custGeom>
          <a:ln w="3175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6226155" y="3746372"/>
            <a:ext cx="538480" cy="1954530"/>
          </a:xfrm>
          <a:custGeom>
            <a:avLst/>
            <a:gdLst/>
            <a:ahLst/>
            <a:cxnLst/>
            <a:rect l="l" t="t" r="r" b="b"/>
            <a:pathLst>
              <a:path w="538480" h="1954529">
                <a:moveTo>
                  <a:pt x="0" y="0"/>
                </a:moveTo>
                <a:lnTo>
                  <a:pt x="0" y="1954021"/>
                </a:lnTo>
                <a:lnTo>
                  <a:pt x="538479" y="1954021"/>
                </a:lnTo>
                <a:lnTo>
                  <a:pt x="538479" y="0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6226155" y="3223831"/>
            <a:ext cx="538479" cy="1764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7080927" y="2441892"/>
            <a:ext cx="551942" cy="3287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121090" y="5670994"/>
            <a:ext cx="261111" cy="58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204085" y="35689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204085" y="35689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18296" y="3988625"/>
            <a:ext cx="233044" cy="682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259457" y="37404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259457" y="37404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217420" y="51207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217420" y="51207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335022" y="50991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335022" y="50991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280792" y="48079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280792" y="48079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248789" y="49597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248789" y="49597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183638" y="48797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183638" y="48797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39695" y="38045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139695" y="38045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319527" y="48563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19527" y="48563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225548" y="32425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225548" y="32425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134489" y="5252846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24765" y="0"/>
                </a:moveTo>
                <a:lnTo>
                  <a:pt x="15109" y="1960"/>
                </a:lnTo>
                <a:lnTo>
                  <a:pt x="7239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5" y="49656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30" y="24891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134489" y="5252846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30" h="50164">
                <a:moveTo>
                  <a:pt x="0" y="24891"/>
                </a:moveTo>
                <a:lnTo>
                  <a:pt x="1940" y="15216"/>
                </a:lnTo>
                <a:lnTo>
                  <a:pt x="7239" y="7302"/>
                </a:lnTo>
                <a:lnTo>
                  <a:pt x="15109" y="1960"/>
                </a:lnTo>
                <a:lnTo>
                  <a:pt x="24765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30" y="24891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5" y="49656"/>
                </a:lnTo>
                <a:lnTo>
                  <a:pt x="15109" y="47698"/>
                </a:lnTo>
                <a:lnTo>
                  <a:pt x="7239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302891" y="38285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302891" y="38285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208148" y="51083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208148" y="51083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148839" y="38237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148839" y="38237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227579" y="352717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0"/>
                </a:lnTo>
                <a:lnTo>
                  <a:pt x="15162" y="47589"/>
                </a:lnTo>
                <a:lnTo>
                  <a:pt x="24764" y="49529"/>
                </a:lnTo>
                <a:lnTo>
                  <a:pt x="34440" y="47589"/>
                </a:lnTo>
                <a:lnTo>
                  <a:pt x="42354" y="42290"/>
                </a:lnTo>
                <a:lnTo>
                  <a:pt x="47696" y="3442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227579" y="352717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4" y="49529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206117" y="49093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206117" y="49093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131314" y="36230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131314" y="36230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122297" y="23160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122297" y="23160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171192" y="26788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171192" y="26788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443100" y="33183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443100" y="33183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482089" y="36051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482089" y="36051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428369" y="33147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428369" y="33147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17688" y="5670994"/>
            <a:ext cx="248920" cy="586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26832" y="3748468"/>
            <a:ext cx="243713" cy="593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403222" y="3014852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765" y="0"/>
                </a:moveTo>
                <a:lnTo>
                  <a:pt x="15162" y="1940"/>
                </a:lnTo>
                <a:lnTo>
                  <a:pt x="7286" y="7238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5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7" y="24764"/>
                </a:lnTo>
                <a:lnTo>
                  <a:pt x="47696" y="15109"/>
                </a:lnTo>
                <a:lnTo>
                  <a:pt x="42354" y="7238"/>
                </a:lnTo>
                <a:lnTo>
                  <a:pt x="3444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403222" y="3014852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5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7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5" y="49530"/>
                </a:lnTo>
                <a:lnTo>
                  <a:pt x="15162" y="47589"/>
                </a:lnTo>
                <a:lnTo>
                  <a:pt x="7286" y="42291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440052" y="33817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440052" y="33817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380363" y="35189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380363" y="35189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508505" y="44265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508505" y="44265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88110" y="46131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88110" y="46131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347469" y="49692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347469" y="49692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522857" y="28750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522857" y="28750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367408" y="47997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367408" y="47997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360424" y="30005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360424" y="30005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429638" y="3074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429638" y="3074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414139" y="39414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414139" y="39414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401184" y="42591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401184" y="425919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412615" y="40237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412615" y="40237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426077" y="4725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426077" y="47252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282630" y="5670994"/>
            <a:ext cx="259588" cy="586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324222" y="49291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324222" y="49291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486021" y="41756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486021" y="417563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419727" y="45859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419727" y="45859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290440" y="41730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290440" y="41730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448555" y="50764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448555" y="50764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288663" y="46624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288663" y="46624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464177" y="40405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464177" y="40405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422775" y="50925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422775" y="50925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421251" y="37659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421251" y="37659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403725" y="34316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403725" y="34316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490211" y="48423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490211" y="48423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378578" y="51447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378578" y="51447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277740" y="294919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24764" y="0"/>
                </a:moveTo>
                <a:lnTo>
                  <a:pt x="15162" y="1940"/>
                </a:lnTo>
                <a:lnTo>
                  <a:pt x="7286" y="7238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0"/>
                </a:lnTo>
                <a:lnTo>
                  <a:pt x="15162" y="47589"/>
                </a:lnTo>
                <a:lnTo>
                  <a:pt x="24764" y="49529"/>
                </a:lnTo>
                <a:lnTo>
                  <a:pt x="34440" y="47589"/>
                </a:lnTo>
                <a:lnTo>
                  <a:pt x="42354" y="42290"/>
                </a:lnTo>
                <a:lnTo>
                  <a:pt x="47696" y="34420"/>
                </a:lnTo>
                <a:lnTo>
                  <a:pt x="49657" y="24764"/>
                </a:lnTo>
                <a:lnTo>
                  <a:pt x="47696" y="15109"/>
                </a:lnTo>
                <a:lnTo>
                  <a:pt x="42354" y="7238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277740" y="294919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30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7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4" y="49529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410202" y="50124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410202" y="50124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386071" y="49079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386071" y="49079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280789" y="37768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280789" y="37768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474717" y="48027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474717" y="480275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420996" y="37482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420996" y="37482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315840" y="51184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315840" y="51184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463796" y="24690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463796" y="24690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451730" y="38036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451730" y="38036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364990" y="4148073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4"/>
                </a:lnTo>
                <a:lnTo>
                  <a:pt x="1960" y="34420"/>
                </a:lnTo>
                <a:lnTo>
                  <a:pt x="7302" y="42290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0"/>
                </a:lnTo>
                <a:lnTo>
                  <a:pt x="47698" y="34420"/>
                </a:lnTo>
                <a:lnTo>
                  <a:pt x="49657" y="24764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364990" y="4148073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0" y="24764"/>
                </a:moveTo>
                <a:lnTo>
                  <a:pt x="1960" y="15109"/>
                </a:lnTo>
                <a:lnTo>
                  <a:pt x="7302" y="7238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9"/>
                </a:lnTo>
                <a:lnTo>
                  <a:pt x="47698" y="15109"/>
                </a:lnTo>
                <a:lnTo>
                  <a:pt x="49657" y="24764"/>
                </a:lnTo>
                <a:lnTo>
                  <a:pt x="47698" y="34420"/>
                </a:lnTo>
                <a:lnTo>
                  <a:pt x="42370" y="42290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0"/>
                </a:lnTo>
                <a:lnTo>
                  <a:pt x="1960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497198" y="41968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3497198" y="41968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474148" y="5670994"/>
            <a:ext cx="255397" cy="586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3596004" y="43199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596004" y="43199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558413" y="48539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558413" y="48539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526282" y="32273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3526282" y="32273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474465" y="406095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474465" y="406095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3672078" y="26022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672078" y="26022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3493896" y="41987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3493896" y="41987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3516503" y="42418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3516503" y="42418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3518027" y="41690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3518027" y="41690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682365" y="39279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3682365" y="392798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3590925" y="37574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590925" y="37574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605403" y="43093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605403" y="43093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636517" y="34348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636517" y="34348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665854" y="37810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3665854" y="378104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585971" y="39993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3585971" y="39993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3619500" y="40436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3619500" y="40436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3669919" y="421462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1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4" y="49656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29" y="24891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3669919" y="4214621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1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1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4" y="49656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3653028" y="35933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3653028" y="35933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610864" y="33481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610864" y="334810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3652520" y="39293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3652520" y="39293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3545078" y="35492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3545078" y="354926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3642486" y="35741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3642486" y="35741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3475354" y="36156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3475354" y="36156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3608323" y="45133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3608323" y="45133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3588892" y="43083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3588892" y="43083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6430581" y="5670994"/>
            <a:ext cx="257683" cy="586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6562725" y="49950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6562725" y="49950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6552565" y="48670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6552565" y="48670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6540500" y="37447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6540500" y="374472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6512432" y="45671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6512432" y="45671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6616572" y="41395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6616572" y="41395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6490589" y="24991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6490589" y="249910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6503543" y="43338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6503543" y="433387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6510781" y="45810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6510781" y="458101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6603872" y="43770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6603872" y="43770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6477000" y="43313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6477000" y="43313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6593078" y="43642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6593078" y="436422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5748782" y="318642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9" y="42370"/>
                </a:lnTo>
                <a:lnTo>
                  <a:pt x="15109" y="47698"/>
                </a:lnTo>
                <a:lnTo>
                  <a:pt x="24764" y="49656"/>
                </a:lnTo>
                <a:lnTo>
                  <a:pt x="34420" y="47698"/>
                </a:lnTo>
                <a:lnTo>
                  <a:pt x="42290" y="42370"/>
                </a:lnTo>
                <a:lnTo>
                  <a:pt x="47589" y="34494"/>
                </a:lnTo>
                <a:lnTo>
                  <a:pt x="49529" y="24892"/>
                </a:lnTo>
                <a:lnTo>
                  <a:pt x="47589" y="15216"/>
                </a:lnTo>
                <a:lnTo>
                  <a:pt x="42290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748782" y="318642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0" y="7302"/>
                </a:lnTo>
                <a:lnTo>
                  <a:pt x="47589" y="15216"/>
                </a:lnTo>
                <a:lnTo>
                  <a:pt x="49529" y="24892"/>
                </a:lnTo>
                <a:lnTo>
                  <a:pt x="47589" y="34494"/>
                </a:lnTo>
                <a:lnTo>
                  <a:pt x="42290" y="42370"/>
                </a:lnTo>
                <a:lnTo>
                  <a:pt x="34420" y="47698"/>
                </a:lnTo>
                <a:lnTo>
                  <a:pt x="24764" y="49656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626417" y="5670994"/>
            <a:ext cx="264033" cy="586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621654" y="41965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621654" y="419658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5770626" y="49063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5770626" y="490639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5826378" y="459066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4"/>
                </a:lnTo>
                <a:lnTo>
                  <a:pt x="1940" y="34440"/>
                </a:lnTo>
                <a:lnTo>
                  <a:pt x="7239" y="42354"/>
                </a:lnTo>
                <a:lnTo>
                  <a:pt x="15109" y="47696"/>
                </a:lnTo>
                <a:lnTo>
                  <a:pt x="24765" y="49656"/>
                </a:lnTo>
                <a:lnTo>
                  <a:pt x="34420" y="47696"/>
                </a:lnTo>
                <a:lnTo>
                  <a:pt x="42291" y="42354"/>
                </a:lnTo>
                <a:lnTo>
                  <a:pt x="47589" y="34440"/>
                </a:lnTo>
                <a:lnTo>
                  <a:pt x="49530" y="24764"/>
                </a:lnTo>
                <a:lnTo>
                  <a:pt x="47589" y="15162"/>
                </a:lnTo>
                <a:lnTo>
                  <a:pt x="42291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5826378" y="4590669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764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1" y="7286"/>
                </a:lnTo>
                <a:lnTo>
                  <a:pt x="47589" y="15162"/>
                </a:lnTo>
                <a:lnTo>
                  <a:pt x="49530" y="24764"/>
                </a:lnTo>
                <a:lnTo>
                  <a:pt x="47589" y="34440"/>
                </a:lnTo>
                <a:lnTo>
                  <a:pt x="42291" y="42354"/>
                </a:lnTo>
                <a:lnTo>
                  <a:pt x="34420" y="47696"/>
                </a:lnTo>
                <a:lnTo>
                  <a:pt x="24765" y="49656"/>
                </a:lnTo>
                <a:lnTo>
                  <a:pt x="15109" y="47696"/>
                </a:lnTo>
                <a:lnTo>
                  <a:pt x="7239" y="42354"/>
                </a:lnTo>
                <a:lnTo>
                  <a:pt x="194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5793485" y="3829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5793485" y="38295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5680202" y="39243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5680202" y="39243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5635371" y="4041266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24764" y="0"/>
                </a:moveTo>
                <a:lnTo>
                  <a:pt x="15162" y="1940"/>
                </a:lnTo>
                <a:lnTo>
                  <a:pt x="7286" y="7238"/>
                </a:lnTo>
                <a:lnTo>
                  <a:pt x="1958" y="15109"/>
                </a:lnTo>
                <a:lnTo>
                  <a:pt x="0" y="24764"/>
                </a:lnTo>
                <a:lnTo>
                  <a:pt x="1958" y="34420"/>
                </a:lnTo>
                <a:lnTo>
                  <a:pt x="7286" y="42290"/>
                </a:lnTo>
                <a:lnTo>
                  <a:pt x="15162" y="47589"/>
                </a:lnTo>
                <a:lnTo>
                  <a:pt x="24764" y="49529"/>
                </a:lnTo>
                <a:lnTo>
                  <a:pt x="34440" y="47589"/>
                </a:lnTo>
                <a:lnTo>
                  <a:pt x="42354" y="42290"/>
                </a:lnTo>
                <a:lnTo>
                  <a:pt x="47696" y="34420"/>
                </a:lnTo>
                <a:lnTo>
                  <a:pt x="49656" y="24764"/>
                </a:lnTo>
                <a:lnTo>
                  <a:pt x="47696" y="15109"/>
                </a:lnTo>
                <a:lnTo>
                  <a:pt x="42354" y="7238"/>
                </a:lnTo>
                <a:lnTo>
                  <a:pt x="34440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5635371" y="4041266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4" h="49529">
                <a:moveTo>
                  <a:pt x="0" y="24764"/>
                </a:moveTo>
                <a:lnTo>
                  <a:pt x="1958" y="15109"/>
                </a:lnTo>
                <a:lnTo>
                  <a:pt x="7286" y="7238"/>
                </a:lnTo>
                <a:lnTo>
                  <a:pt x="15162" y="1940"/>
                </a:lnTo>
                <a:lnTo>
                  <a:pt x="24764" y="0"/>
                </a:lnTo>
                <a:lnTo>
                  <a:pt x="34440" y="1940"/>
                </a:lnTo>
                <a:lnTo>
                  <a:pt x="42354" y="7238"/>
                </a:lnTo>
                <a:lnTo>
                  <a:pt x="47696" y="15109"/>
                </a:lnTo>
                <a:lnTo>
                  <a:pt x="49656" y="24764"/>
                </a:lnTo>
                <a:lnTo>
                  <a:pt x="47696" y="34420"/>
                </a:lnTo>
                <a:lnTo>
                  <a:pt x="42354" y="42290"/>
                </a:lnTo>
                <a:lnTo>
                  <a:pt x="34440" y="47589"/>
                </a:lnTo>
                <a:lnTo>
                  <a:pt x="24764" y="49529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5781802" y="40530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5781802" y="40530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5816980" y="31967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5816980" y="31967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5745607" y="30405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5745607" y="304050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5708269" y="3850513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24764" y="0"/>
                </a:moveTo>
                <a:lnTo>
                  <a:pt x="15109" y="1958"/>
                </a:lnTo>
                <a:lnTo>
                  <a:pt x="7238" y="7286"/>
                </a:lnTo>
                <a:lnTo>
                  <a:pt x="1940" y="15162"/>
                </a:lnTo>
                <a:lnTo>
                  <a:pt x="0" y="24764"/>
                </a:lnTo>
                <a:lnTo>
                  <a:pt x="1940" y="34420"/>
                </a:lnTo>
                <a:lnTo>
                  <a:pt x="7238" y="42290"/>
                </a:lnTo>
                <a:lnTo>
                  <a:pt x="15109" y="47589"/>
                </a:lnTo>
                <a:lnTo>
                  <a:pt x="24764" y="49530"/>
                </a:lnTo>
                <a:lnTo>
                  <a:pt x="34420" y="47589"/>
                </a:lnTo>
                <a:lnTo>
                  <a:pt x="42290" y="42290"/>
                </a:lnTo>
                <a:lnTo>
                  <a:pt x="47589" y="34420"/>
                </a:lnTo>
                <a:lnTo>
                  <a:pt x="49529" y="24764"/>
                </a:lnTo>
                <a:lnTo>
                  <a:pt x="47589" y="15162"/>
                </a:lnTo>
                <a:lnTo>
                  <a:pt x="42290" y="7286"/>
                </a:lnTo>
                <a:lnTo>
                  <a:pt x="3442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5708269" y="3850513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29">
                <a:moveTo>
                  <a:pt x="0" y="24764"/>
                </a:moveTo>
                <a:lnTo>
                  <a:pt x="1940" y="15162"/>
                </a:lnTo>
                <a:lnTo>
                  <a:pt x="7238" y="7286"/>
                </a:lnTo>
                <a:lnTo>
                  <a:pt x="15109" y="1958"/>
                </a:lnTo>
                <a:lnTo>
                  <a:pt x="24764" y="0"/>
                </a:lnTo>
                <a:lnTo>
                  <a:pt x="34420" y="1958"/>
                </a:lnTo>
                <a:lnTo>
                  <a:pt x="42290" y="7286"/>
                </a:lnTo>
                <a:lnTo>
                  <a:pt x="47589" y="15162"/>
                </a:lnTo>
                <a:lnTo>
                  <a:pt x="49529" y="24764"/>
                </a:lnTo>
                <a:lnTo>
                  <a:pt x="47589" y="34420"/>
                </a:lnTo>
                <a:lnTo>
                  <a:pt x="42290" y="42290"/>
                </a:lnTo>
                <a:lnTo>
                  <a:pt x="34420" y="47589"/>
                </a:lnTo>
                <a:lnTo>
                  <a:pt x="24764" y="49530"/>
                </a:lnTo>
                <a:lnTo>
                  <a:pt x="15109" y="47589"/>
                </a:lnTo>
                <a:lnTo>
                  <a:pt x="7238" y="42290"/>
                </a:lnTo>
                <a:lnTo>
                  <a:pt x="1940" y="3442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5833364" y="33113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5833364" y="331139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5755259" y="33418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5755259" y="334187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5754878" y="41128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5754878" y="41128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5624448" y="31821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5624448" y="318211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5767323" y="4234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5767323" y="42349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5628640" y="40219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5628640" y="402196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5812790" y="40252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5812790" y="402526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5774816" y="39819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5774816" y="39819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5793613" y="31051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5793613" y="31051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8578659" y="5670994"/>
            <a:ext cx="262381" cy="586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8706357" y="1439417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24765" y="0"/>
                </a:moveTo>
                <a:lnTo>
                  <a:pt x="15109" y="1940"/>
                </a:lnTo>
                <a:lnTo>
                  <a:pt x="7238" y="7239"/>
                </a:lnTo>
                <a:lnTo>
                  <a:pt x="1940" y="15109"/>
                </a:lnTo>
                <a:lnTo>
                  <a:pt x="0" y="24765"/>
                </a:lnTo>
                <a:lnTo>
                  <a:pt x="1940" y="34420"/>
                </a:lnTo>
                <a:lnTo>
                  <a:pt x="7238" y="42291"/>
                </a:lnTo>
                <a:lnTo>
                  <a:pt x="15109" y="47589"/>
                </a:lnTo>
                <a:lnTo>
                  <a:pt x="24765" y="49530"/>
                </a:lnTo>
                <a:lnTo>
                  <a:pt x="34420" y="47589"/>
                </a:lnTo>
                <a:lnTo>
                  <a:pt x="42291" y="42291"/>
                </a:lnTo>
                <a:lnTo>
                  <a:pt x="47589" y="34420"/>
                </a:lnTo>
                <a:lnTo>
                  <a:pt x="49530" y="24765"/>
                </a:lnTo>
                <a:lnTo>
                  <a:pt x="47589" y="15109"/>
                </a:lnTo>
                <a:lnTo>
                  <a:pt x="42291" y="7239"/>
                </a:lnTo>
                <a:lnTo>
                  <a:pt x="34420" y="194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8706357" y="1439417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0" y="24765"/>
                </a:moveTo>
                <a:lnTo>
                  <a:pt x="1940" y="15109"/>
                </a:lnTo>
                <a:lnTo>
                  <a:pt x="7238" y="7239"/>
                </a:lnTo>
                <a:lnTo>
                  <a:pt x="15109" y="1940"/>
                </a:lnTo>
                <a:lnTo>
                  <a:pt x="24765" y="0"/>
                </a:lnTo>
                <a:lnTo>
                  <a:pt x="34420" y="1940"/>
                </a:lnTo>
                <a:lnTo>
                  <a:pt x="42291" y="7238"/>
                </a:lnTo>
                <a:lnTo>
                  <a:pt x="47589" y="15109"/>
                </a:lnTo>
                <a:lnTo>
                  <a:pt x="49530" y="24765"/>
                </a:lnTo>
                <a:lnTo>
                  <a:pt x="47589" y="34420"/>
                </a:lnTo>
                <a:lnTo>
                  <a:pt x="42291" y="42291"/>
                </a:lnTo>
                <a:lnTo>
                  <a:pt x="34420" y="47589"/>
                </a:lnTo>
                <a:lnTo>
                  <a:pt x="24765" y="49530"/>
                </a:lnTo>
                <a:lnTo>
                  <a:pt x="15109" y="47589"/>
                </a:lnTo>
                <a:lnTo>
                  <a:pt x="7238" y="42291"/>
                </a:lnTo>
                <a:lnTo>
                  <a:pt x="194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8656573" y="33455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8656573" y="334556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8733281" y="35737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8733281" y="35737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8717660" y="3034157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20" y="47696"/>
                </a:lnTo>
                <a:lnTo>
                  <a:pt x="42291" y="42354"/>
                </a:lnTo>
                <a:lnTo>
                  <a:pt x="47589" y="34440"/>
                </a:lnTo>
                <a:lnTo>
                  <a:pt x="49530" y="24764"/>
                </a:lnTo>
                <a:lnTo>
                  <a:pt x="47589" y="15162"/>
                </a:lnTo>
                <a:lnTo>
                  <a:pt x="42291" y="7286"/>
                </a:lnTo>
                <a:lnTo>
                  <a:pt x="3442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8717660" y="3034157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20" y="1958"/>
                </a:lnTo>
                <a:lnTo>
                  <a:pt x="42291" y="7286"/>
                </a:lnTo>
                <a:lnTo>
                  <a:pt x="47589" y="15162"/>
                </a:lnTo>
                <a:lnTo>
                  <a:pt x="49530" y="24764"/>
                </a:lnTo>
                <a:lnTo>
                  <a:pt x="47589" y="34440"/>
                </a:lnTo>
                <a:lnTo>
                  <a:pt x="42291" y="42354"/>
                </a:lnTo>
                <a:lnTo>
                  <a:pt x="3442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8752713" y="37618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8752713" y="37618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8734806" y="30213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8734806" y="30213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8681593" y="36245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8681593" y="36245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8767191" y="32880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8767191" y="32880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8696832" y="35871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8696832" y="358711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8685656" y="34104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8685656" y="341045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8605646" y="31097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8605646" y="31097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8678036" y="46766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8678036" y="46766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8684768" y="25688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8684768" y="25688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8610854" y="384898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20"/>
                </a:lnTo>
                <a:lnTo>
                  <a:pt x="7286" y="42291"/>
                </a:lnTo>
                <a:lnTo>
                  <a:pt x="15162" y="47589"/>
                </a:lnTo>
                <a:lnTo>
                  <a:pt x="24765" y="49530"/>
                </a:lnTo>
                <a:lnTo>
                  <a:pt x="34440" y="47589"/>
                </a:lnTo>
                <a:lnTo>
                  <a:pt x="42354" y="42291"/>
                </a:lnTo>
                <a:lnTo>
                  <a:pt x="47696" y="3442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8610854" y="3848989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29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20"/>
                </a:lnTo>
                <a:lnTo>
                  <a:pt x="42354" y="42291"/>
                </a:lnTo>
                <a:lnTo>
                  <a:pt x="34440" y="47589"/>
                </a:lnTo>
                <a:lnTo>
                  <a:pt x="24765" y="49530"/>
                </a:lnTo>
                <a:lnTo>
                  <a:pt x="15162" y="47589"/>
                </a:lnTo>
                <a:lnTo>
                  <a:pt x="7286" y="42290"/>
                </a:lnTo>
                <a:lnTo>
                  <a:pt x="1958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8771508" y="43679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8771508" y="43679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8608314" y="44122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8608314" y="441223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7904480" y="31996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7904480" y="319963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7787576" y="5670994"/>
            <a:ext cx="253873" cy="586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7796656" y="40135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7796656" y="401358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7893557" y="28361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7893557" y="28361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7825867" y="36560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7825867" y="365607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7927593" y="33167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7927593" y="33167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7811007" y="32288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7811007" y="322884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7915402" y="30727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7915402" y="30727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7895970" y="30029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7895970" y="300291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7806563" y="33820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7806563" y="338200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7941564" y="47572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7941564" y="475729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7988300" y="19258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7988300" y="19258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7866253" y="30600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7866253" y="306006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7843519" y="25146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7843519" y="25146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7785734" y="40157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7785734" y="40157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7892922" y="42485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7892922" y="424853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10732198" y="5670994"/>
            <a:ext cx="249682" cy="586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10819638" y="45460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10819638" y="45460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10762868" y="23841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10762868" y="23841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10946130" y="39432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10946130" y="394322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10760202" y="52326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10760202" y="52326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10829035" y="52527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10829035" y="52527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9930320" y="5670994"/>
            <a:ext cx="265430" cy="586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10023220" y="28409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10023220" y="284098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9930955" y="3685095"/>
            <a:ext cx="265683" cy="128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9959720" y="34258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9959720" y="342582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10030332" y="32385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10030332" y="32385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9973309" y="35830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9973309" y="35830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12885864" y="5670994"/>
            <a:ext cx="269240" cy="586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12892722" y="2511996"/>
            <a:ext cx="265811" cy="19707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12894691" y="46658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12894691" y="466585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13005054" y="18919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13005054" y="18919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13095732" y="24429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13095732" y="24429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12921868" y="23613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12921868" y="236131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13096239" y="23318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13096239" y="233184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12923139" y="23512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12923139" y="235127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12080430" y="2970847"/>
            <a:ext cx="269494" cy="18364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12084684" y="2791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12084684" y="279133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12079287" y="5670994"/>
            <a:ext cx="269875" cy="586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12171298" y="26969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12171298" y="26969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12171044" y="27250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12171044" y="27250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12192381" y="24696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12192381" y="24696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12154154" y="49184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12154154" y="49184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12267183" y="28091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12267183" y="28091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12171171" y="21624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12171171" y="21624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12158980" y="21396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12158980" y="21396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12170664" y="28145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12170664" y="281457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12284329" y="238836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8"/>
                </a:lnTo>
                <a:lnTo>
                  <a:pt x="1960" y="15109"/>
                </a:lnTo>
                <a:lnTo>
                  <a:pt x="0" y="24764"/>
                </a:lnTo>
                <a:lnTo>
                  <a:pt x="1960" y="34367"/>
                </a:lnTo>
                <a:lnTo>
                  <a:pt x="7302" y="42243"/>
                </a:lnTo>
                <a:lnTo>
                  <a:pt x="15216" y="47571"/>
                </a:lnTo>
                <a:lnTo>
                  <a:pt x="24892" y="49529"/>
                </a:lnTo>
                <a:lnTo>
                  <a:pt x="34494" y="47571"/>
                </a:lnTo>
                <a:lnTo>
                  <a:pt x="42370" y="42243"/>
                </a:lnTo>
                <a:lnTo>
                  <a:pt x="47698" y="34367"/>
                </a:lnTo>
                <a:lnTo>
                  <a:pt x="49656" y="24764"/>
                </a:lnTo>
                <a:lnTo>
                  <a:pt x="47698" y="15109"/>
                </a:lnTo>
                <a:lnTo>
                  <a:pt x="42370" y="7238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12284329" y="2388361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4"/>
                </a:moveTo>
                <a:lnTo>
                  <a:pt x="1960" y="15109"/>
                </a:lnTo>
                <a:lnTo>
                  <a:pt x="7302" y="7238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6" y="24764"/>
                </a:lnTo>
                <a:lnTo>
                  <a:pt x="47698" y="34367"/>
                </a:lnTo>
                <a:lnTo>
                  <a:pt x="42370" y="42243"/>
                </a:lnTo>
                <a:lnTo>
                  <a:pt x="34494" y="47571"/>
                </a:lnTo>
                <a:lnTo>
                  <a:pt x="24892" y="49529"/>
                </a:lnTo>
                <a:lnTo>
                  <a:pt x="15216" y="47571"/>
                </a:lnTo>
                <a:lnTo>
                  <a:pt x="7302" y="42243"/>
                </a:lnTo>
                <a:lnTo>
                  <a:pt x="1960" y="34367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12141072" y="25533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12141072" y="25533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12283947" y="24467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12283947" y="24467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2167234" y="27641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12167234" y="27641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12159742" y="24867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12159742" y="24867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15042577" y="4731321"/>
            <a:ext cx="268224" cy="72351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15040292" y="5670994"/>
            <a:ext cx="270890" cy="586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15221585" y="44500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15221585" y="445007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15149576" y="45669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15149576" y="45669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15164815" y="45339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15164815" y="45339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15116429" y="44592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15116429" y="445922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14233461" y="4091495"/>
            <a:ext cx="271907" cy="14104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14239684" y="5670994"/>
            <a:ext cx="262763" cy="586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14236191" y="38459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14236191" y="384594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14404466" y="35389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14404466" y="353898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16391064" y="5670994"/>
            <a:ext cx="260350" cy="5867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16568165" y="24410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5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5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16568165" y="24410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5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16467582" y="18882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16467582" y="188823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16481552" y="27981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16481552" y="27981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16575151" y="28426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16575151" y="284264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16513175" y="27251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16513175" y="272516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16481043" y="3071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16481043" y="30714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16422623" y="31813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16422623" y="318135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16498315" y="17876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16498315" y="17876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16401161" y="28702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16401161" y="287020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16450690" y="24613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16450690" y="246138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16435323" y="24730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16435323" y="247307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1360297" y="465582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0" y="58800"/>
                </a:moveTo>
                <a:lnTo>
                  <a:pt x="4633" y="35950"/>
                </a:lnTo>
                <a:lnTo>
                  <a:pt x="17256" y="17256"/>
                </a:lnTo>
                <a:lnTo>
                  <a:pt x="35950" y="4633"/>
                </a:lnTo>
                <a:lnTo>
                  <a:pt x="58800" y="0"/>
                </a:lnTo>
                <a:lnTo>
                  <a:pt x="81577" y="4633"/>
                </a:lnTo>
                <a:lnTo>
                  <a:pt x="100234" y="17256"/>
                </a:lnTo>
                <a:lnTo>
                  <a:pt x="112843" y="35950"/>
                </a:lnTo>
                <a:lnTo>
                  <a:pt x="117475" y="58800"/>
                </a:lnTo>
                <a:lnTo>
                  <a:pt x="112843" y="81577"/>
                </a:lnTo>
                <a:lnTo>
                  <a:pt x="100234" y="100234"/>
                </a:lnTo>
                <a:lnTo>
                  <a:pt x="81577" y="112843"/>
                </a:lnTo>
                <a:lnTo>
                  <a:pt x="58800" y="117474"/>
                </a:lnTo>
                <a:lnTo>
                  <a:pt x="35950" y="112843"/>
                </a:lnTo>
                <a:lnTo>
                  <a:pt x="17256" y="100234"/>
                </a:lnTo>
                <a:lnTo>
                  <a:pt x="4633" y="81577"/>
                </a:lnTo>
                <a:lnTo>
                  <a:pt x="0" y="58800"/>
                </a:lnTo>
                <a:lnTo>
                  <a:pt x="117475" y="58800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1419097" y="4655820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117474"/>
                </a:moveTo>
                <a:lnTo>
                  <a:pt x="0" y="0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2221864" y="5016627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0" y="58674"/>
                </a:moveTo>
                <a:lnTo>
                  <a:pt x="4631" y="35897"/>
                </a:lnTo>
                <a:lnTo>
                  <a:pt x="17240" y="17240"/>
                </a:lnTo>
                <a:lnTo>
                  <a:pt x="35897" y="4631"/>
                </a:lnTo>
                <a:lnTo>
                  <a:pt x="58674" y="0"/>
                </a:lnTo>
                <a:lnTo>
                  <a:pt x="81450" y="4631"/>
                </a:lnTo>
                <a:lnTo>
                  <a:pt x="100107" y="17240"/>
                </a:lnTo>
                <a:lnTo>
                  <a:pt x="112716" y="35897"/>
                </a:lnTo>
                <a:lnTo>
                  <a:pt x="117348" y="58674"/>
                </a:lnTo>
                <a:lnTo>
                  <a:pt x="112716" y="81450"/>
                </a:lnTo>
                <a:lnTo>
                  <a:pt x="100107" y="100107"/>
                </a:lnTo>
                <a:lnTo>
                  <a:pt x="81450" y="112716"/>
                </a:lnTo>
                <a:lnTo>
                  <a:pt x="58674" y="117348"/>
                </a:lnTo>
                <a:lnTo>
                  <a:pt x="35897" y="112716"/>
                </a:lnTo>
                <a:lnTo>
                  <a:pt x="17240" y="100107"/>
                </a:lnTo>
                <a:lnTo>
                  <a:pt x="4631" y="81450"/>
                </a:lnTo>
                <a:lnTo>
                  <a:pt x="0" y="58674"/>
                </a:lnTo>
                <a:lnTo>
                  <a:pt x="117348" y="58674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2280539" y="5016627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117348"/>
                </a:moveTo>
                <a:lnTo>
                  <a:pt x="0" y="0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3514090" y="4918455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0" y="58674"/>
                </a:moveTo>
                <a:lnTo>
                  <a:pt x="4631" y="35897"/>
                </a:lnTo>
                <a:lnTo>
                  <a:pt x="17240" y="17240"/>
                </a:lnTo>
                <a:lnTo>
                  <a:pt x="35897" y="4631"/>
                </a:lnTo>
                <a:lnTo>
                  <a:pt x="58674" y="0"/>
                </a:lnTo>
                <a:lnTo>
                  <a:pt x="81524" y="4631"/>
                </a:lnTo>
                <a:lnTo>
                  <a:pt x="100218" y="17240"/>
                </a:lnTo>
                <a:lnTo>
                  <a:pt x="112841" y="35897"/>
                </a:lnTo>
                <a:lnTo>
                  <a:pt x="117475" y="58674"/>
                </a:lnTo>
                <a:lnTo>
                  <a:pt x="112841" y="81450"/>
                </a:lnTo>
                <a:lnTo>
                  <a:pt x="100218" y="100107"/>
                </a:lnTo>
                <a:lnTo>
                  <a:pt x="81524" y="112716"/>
                </a:lnTo>
                <a:lnTo>
                  <a:pt x="58674" y="117348"/>
                </a:lnTo>
                <a:lnTo>
                  <a:pt x="35897" y="112716"/>
                </a:lnTo>
                <a:lnTo>
                  <a:pt x="17240" y="100107"/>
                </a:lnTo>
                <a:lnTo>
                  <a:pt x="4631" y="81450"/>
                </a:lnTo>
                <a:lnTo>
                  <a:pt x="0" y="58674"/>
                </a:lnTo>
                <a:lnTo>
                  <a:pt x="117475" y="58674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3572764" y="4918455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117348"/>
                </a:moveTo>
                <a:lnTo>
                  <a:pt x="0" y="0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4375658" y="4859909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0" y="58800"/>
                </a:moveTo>
                <a:lnTo>
                  <a:pt x="4631" y="35950"/>
                </a:lnTo>
                <a:lnTo>
                  <a:pt x="17240" y="17256"/>
                </a:lnTo>
                <a:lnTo>
                  <a:pt x="35897" y="4633"/>
                </a:lnTo>
                <a:lnTo>
                  <a:pt x="58674" y="0"/>
                </a:lnTo>
                <a:lnTo>
                  <a:pt x="81450" y="4633"/>
                </a:lnTo>
                <a:lnTo>
                  <a:pt x="100107" y="17256"/>
                </a:lnTo>
                <a:lnTo>
                  <a:pt x="112716" y="35950"/>
                </a:lnTo>
                <a:lnTo>
                  <a:pt x="117347" y="58800"/>
                </a:lnTo>
                <a:lnTo>
                  <a:pt x="112716" y="81577"/>
                </a:lnTo>
                <a:lnTo>
                  <a:pt x="100107" y="100234"/>
                </a:lnTo>
                <a:lnTo>
                  <a:pt x="81450" y="112843"/>
                </a:lnTo>
                <a:lnTo>
                  <a:pt x="58674" y="117474"/>
                </a:lnTo>
                <a:lnTo>
                  <a:pt x="35897" y="112843"/>
                </a:lnTo>
                <a:lnTo>
                  <a:pt x="17240" y="100234"/>
                </a:lnTo>
                <a:lnTo>
                  <a:pt x="4631" y="81577"/>
                </a:lnTo>
                <a:lnTo>
                  <a:pt x="0" y="58800"/>
                </a:lnTo>
                <a:lnTo>
                  <a:pt x="117347" y="58800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4434332" y="4859909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117474"/>
                </a:moveTo>
                <a:lnTo>
                  <a:pt x="0" y="0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5667883" y="4922901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0" y="58674"/>
                </a:moveTo>
                <a:lnTo>
                  <a:pt x="4631" y="35897"/>
                </a:lnTo>
                <a:lnTo>
                  <a:pt x="17240" y="17240"/>
                </a:lnTo>
                <a:lnTo>
                  <a:pt x="35897" y="4631"/>
                </a:lnTo>
                <a:lnTo>
                  <a:pt x="58674" y="0"/>
                </a:lnTo>
                <a:lnTo>
                  <a:pt x="81450" y="4631"/>
                </a:lnTo>
                <a:lnTo>
                  <a:pt x="100107" y="17240"/>
                </a:lnTo>
                <a:lnTo>
                  <a:pt x="112716" y="35897"/>
                </a:lnTo>
                <a:lnTo>
                  <a:pt x="117347" y="58674"/>
                </a:lnTo>
                <a:lnTo>
                  <a:pt x="112716" y="81450"/>
                </a:lnTo>
                <a:lnTo>
                  <a:pt x="100107" y="100107"/>
                </a:lnTo>
                <a:lnTo>
                  <a:pt x="81450" y="112716"/>
                </a:lnTo>
                <a:lnTo>
                  <a:pt x="58674" y="117348"/>
                </a:lnTo>
                <a:lnTo>
                  <a:pt x="35897" y="112716"/>
                </a:lnTo>
                <a:lnTo>
                  <a:pt x="17240" y="100107"/>
                </a:lnTo>
                <a:lnTo>
                  <a:pt x="4631" y="81450"/>
                </a:lnTo>
                <a:lnTo>
                  <a:pt x="0" y="58674"/>
                </a:lnTo>
                <a:lnTo>
                  <a:pt x="117347" y="58674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5726557" y="4922901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117348"/>
                </a:moveTo>
                <a:lnTo>
                  <a:pt x="0" y="0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6524815" y="5330634"/>
            <a:ext cx="126492" cy="1264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7817167" y="4952809"/>
            <a:ext cx="126365" cy="1263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8678608" y="4975288"/>
            <a:ext cx="126492" cy="1264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10836909" y="5322570"/>
            <a:ext cx="117475" cy="117475"/>
          </a:xfrm>
          <a:custGeom>
            <a:avLst/>
            <a:gdLst/>
            <a:ahLst/>
            <a:cxnLst/>
            <a:rect l="l" t="t" r="r" b="b"/>
            <a:pathLst>
              <a:path w="117475" h="117475">
                <a:moveTo>
                  <a:pt x="0" y="58673"/>
                </a:moveTo>
                <a:lnTo>
                  <a:pt x="4631" y="35897"/>
                </a:lnTo>
                <a:lnTo>
                  <a:pt x="17240" y="17240"/>
                </a:lnTo>
                <a:lnTo>
                  <a:pt x="35897" y="4631"/>
                </a:lnTo>
                <a:lnTo>
                  <a:pt x="58674" y="0"/>
                </a:lnTo>
                <a:lnTo>
                  <a:pt x="81450" y="4631"/>
                </a:lnTo>
                <a:lnTo>
                  <a:pt x="100107" y="17240"/>
                </a:lnTo>
                <a:lnTo>
                  <a:pt x="112716" y="35897"/>
                </a:lnTo>
                <a:lnTo>
                  <a:pt x="117348" y="58673"/>
                </a:lnTo>
                <a:lnTo>
                  <a:pt x="112716" y="81524"/>
                </a:lnTo>
                <a:lnTo>
                  <a:pt x="100107" y="100218"/>
                </a:lnTo>
                <a:lnTo>
                  <a:pt x="81450" y="112841"/>
                </a:lnTo>
                <a:lnTo>
                  <a:pt x="58674" y="117474"/>
                </a:lnTo>
                <a:lnTo>
                  <a:pt x="35897" y="112841"/>
                </a:lnTo>
                <a:lnTo>
                  <a:pt x="17240" y="100218"/>
                </a:lnTo>
                <a:lnTo>
                  <a:pt x="4631" y="81524"/>
                </a:lnTo>
                <a:lnTo>
                  <a:pt x="0" y="58673"/>
                </a:lnTo>
                <a:lnTo>
                  <a:pt x="117348" y="58673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10895583" y="5322570"/>
            <a:ext cx="0" cy="117475"/>
          </a:xfrm>
          <a:custGeom>
            <a:avLst/>
            <a:gdLst/>
            <a:ahLst/>
            <a:cxnLst/>
            <a:rect l="l" t="t" r="r" b="b"/>
            <a:pathLst>
              <a:path w="0" h="117475">
                <a:moveTo>
                  <a:pt x="0" y="117474"/>
                </a:moveTo>
                <a:lnTo>
                  <a:pt x="0" y="0"/>
                </a:lnTo>
              </a:path>
            </a:pathLst>
          </a:custGeom>
          <a:ln w="9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2986194" y="4618545"/>
            <a:ext cx="126365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 txBox="1"/>
          <p:nvPr/>
        </p:nvSpPr>
        <p:spPr>
          <a:xfrm>
            <a:off x="1262633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6" name="object 516"/>
          <p:cNvSpPr txBox="1"/>
          <p:nvPr/>
        </p:nvSpPr>
        <p:spPr>
          <a:xfrm>
            <a:off x="3416427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0.49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7" name="object 517"/>
          <p:cNvSpPr txBox="1"/>
          <p:nvPr/>
        </p:nvSpPr>
        <p:spPr>
          <a:xfrm>
            <a:off x="5531358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0.021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8" name="object 518"/>
          <p:cNvSpPr txBox="1"/>
          <p:nvPr/>
        </p:nvSpPr>
        <p:spPr>
          <a:xfrm>
            <a:off x="7723885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0.91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9" name="object 519"/>
          <p:cNvSpPr txBox="1"/>
          <p:nvPr/>
        </p:nvSpPr>
        <p:spPr>
          <a:xfrm>
            <a:off x="9838817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0.012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0" name="object 520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0.66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1" name="object 521"/>
          <p:cNvSpPr txBox="1"/>
          <p:nvPr/>
        </p:nvSpPr>
        <p:spPr>
          <a:xfrm>
            <a:off x="14107540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0.0039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2" name="object 522"/>
          <p:cNvSpPr txBox="1"/>
          <p:nvPr/>
        </p:nvSpPr>
        <p:spPr>
          <a:xfrm>
            <a:off x="16261334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3" name="object 523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 txBox="1"/>
          <p:nvPr/>
        </p:nvSpPr>
        <p:spPr>
          <a:xfrm>
            <a:off x="270383" y="3963161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5" name="object 525"/>
          <p:cNvSpPr txBox="1"/>
          <p:nvPr/>
        </p:nvSpPr>
        <p:spPr>
          <a:xfrm>
            <a:off x="270383" y="2336419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6" name="object 526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522731" y="407365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522731" y="2446782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 txBox="1"/>
          <p:nvPr/>
        </p:nvSpPr>
        <p:spPr>
          <a:xfrm>
            <a:off x="21220" y="1693147"/>
            <a:ext cx="238760" cy="37782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Aspergillus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kawachii</a:t>
            </a:r>
            <a:endParaRPr sz="1500">
              <a:latin typeface="Arial"/>
              <a:cs typeface="Arial"/>
            </a:endParaRPr>
          </a:p>
        </p:txBody>
      </p:sp>
      <p:sp>
        <p:nvSpPr>
          <p:cNvPr id="538" name="object 538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539" name="object 539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5" name="object 545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6" name="object 54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547" name="object 547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8" name="object 548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9" name="object 549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0" name="object 550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1" name="object 551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2" name="object 552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3" name="object 553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4" name="object 5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542" name="object 542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3" name="object 543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5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4" name="object 544"/>
          <p:cNvSpPr txBox="1">
            <a:spLocks noGrp="1"/>
          </p:cNvSpPr>
          <p:nvPr>
            <p:ph type="title"/>
          </p:nvPr>
        </p:nvSpPr>
        <p:spPr>
          <a:xfrm>
            <a:off x="8236457" y="0"/>
            <a:ext cx="230378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Aspergillus</a:t>
            </a:r>
            <a:r>
              <a:rPr dirty="0" spc="-80"/>
              <a:t> </a:t>
            </a:r>
            <a:r>
              <a:rPr dirty="0" spc="-10"/>
              <a:t>kawachii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72410" y="4873497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599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7530" y="4873497"/>
            <a:ext cx="14376400" cy="0"/>
          </a:xfrm>
          <a:custGeom>
            <a:avLst/>
            <a:gdLst/>
            <a:ahLst/>
            <a:cxnLst/>
            <a:rect l="l" t="t" r="r" b="b"/>
            <a:pathLst>
              <a:path w="14376400" h="0">
                <a:moveTo>
                  <a:pt x="0" y="0"/>
                </a:moveTo>
                <a:lnTo>
                  <a:pt x="14376400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7530" y="3219704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7530" y="1566036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7530" y="5700395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26076" y="4046601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64635" y="404660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318616" y="4046601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53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457048" y="404660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3087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64823" y="4046601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0" y="0"/>
                </a:moveTo>
                <a:lnTo>
                  <a:pt x="75387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03382" y="404660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5" h="0">
                <a:moveTo>
                  <a:pt x="0" y="0"/>
                </a:moveTo>
                <a:lnTo>
                  <a:pt x="322961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57238" y="4046601"/>
            <a:ext cx="2907665" cy="0"/>
          </a:xfrm>
          <a:custGeom>
            <a:avLst/>
            <a:gdLst/>
            <a:ahLst/>
            <a:cxnLst/>
            <a:rect l="l" t="t" r="r" b="b"/>
            <a:pathLst>
              <a:path w="2907665" h="0">
                <a:moveTo>
                  <a:pt x="0" y="0"/>
                </a:moveTo>
                <a:lnTo>
                  <a:pt x="290766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95796" y="404660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03571" y="4046601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 h="0">
                <a:moveTo>
                  <a:pt x="0" y="0"/>
                </a:moveTo>
                <a:lnTo>
                  <a:pt x="753744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49779" y="4046601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 h="0">
                <a:moveTo>
                  <a:pt x="0" y="0"/>
                </a:moveTo>
                <a:lnTo>
                  <a:pt x="1615312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88210" y="4046601"/>
            <a:ext cx="323215" cy="0"/>
          </a:xfrm>
          <a:custGeom>
            <a:avLst/>
            <a:gdLst/>
            <a:ahLst/>
            <a:cxnLst/>
            <a:rect l="l" t="t" r="r" b="b"/>
            <a:pathLst>
              <a:path w="323214" h="0">
                <a:moveTo>
                  <a:pt x="0" y="0"/>
                </a:moveTo>
                <a:lnTo>
                  <a:pt x="32308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7530" y="4046601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5" h="0">
                <a:moveTo>
                  <a:pt x="0" y="0"/>
                </a:moveTo>
                <a:lnTo>
                  <a:pt x="592328" y="0"/>
                </a:lnTo>
              </a:path>
            </a:pathLst>
          </a:custGeom>
          <a:ln w="13588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7530" y="2392807"/>
            <a:ext cx="17661255" cy="0"/>
          </a:xfrm>
          <a:custGeom>
            <a:avLst/>
            <a:gdLst/>
            <a:ahLst/>
            <a:cxnLst/>
            <a:rect l="l" t="t" r="r" b="b"/>
            <a:pathLst>
              <a:path w="17661255" h="0">
                <a:moveTo>
                  <a:pt x="0" y="0"/>
                </a:moveTo>
                <a:lnTo>
                  <a:pt x="1766087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49754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03547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5734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1113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464800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618593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772386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26179" y="1252347"/>
            <a:ext cx="0" cy="4660265"/>
          </a:xfrm>
          <a:custGeom>
            <a:avLst/>
            <a:gdLst/>
            <a:ahLst/>
            <a:cxnLst/>
            <a:rect l="l" t="t" r="r" b="b"/>
            <a:pathLst>
              <a:path w="0" h="4660265">
                <a:moveTo>
                  <a:pt x="0" y="465975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3063" y="2879407"/>
            <a:ext cx="551941" cy="1945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04504" y="3015805"/>
            <a:ext cx="552069" cy="208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96856" y="2676334"/>
            <a:ext cx="551942" cy="18869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58297" y="3286315"/>
            <a:ext cx="552069" cy="1682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50522" y="3273615"/>
            <a:ext cx="552069" cy="1135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12090" y="3234753"/>
            <a:ext cx="551942" cy="1424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04315" y="2385631"/>
            <a:ext cx="552069" cy="22039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65883" y="2284539"/>
            <a:ext cx="551941" cy="2575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58108" y="3153346"/>
            <a:ext cx="552068" cy="1512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619549" y="3553523"/>
            <a:ext cx="552068" cy="21761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911901" y="2660586"/>
            <a:ext cx="551941" cy="2545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773342" y="2787332"/>
            <a:ext cx="552069" cy="21487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065567" y="3664648"/>
            <a:ext cx="552069" cy="15382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927135" y="3752913"/>
            <a:ext cx="552069" cy="19767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219360" y="2680525"/>
            <a:ext cx="552069" cy="2203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080927" y="3000946"/>
            <a:ext cx="551942" cy="22191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79395" y="52049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6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79395" y="520496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6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89607" y="23407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89607" y="23407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67966" y="24038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67966" y="240385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14448" y="26666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314448" y="266661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74977" y="24326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74977" y="243268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4086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4086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87850" y="27688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87850" y="276885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13630" y="52075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13630" y="52075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53509" y="24964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53509" y="24964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347336" y="29483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347336" y="294830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320921" y="19447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320921" y="194475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25596" y="47880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25596" y="47880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604005" y="24960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604005" y="249605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632580" y="24583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5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5" y="49657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7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632580" y="245833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5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7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5" y="49657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56069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764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4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56069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4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4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4529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45299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504813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24764" y="0"/>
                </a:moveTo>
                <a:lnTo>
                  <a:pt x="15109" y="1960"/>
                </a:lnTo>
                <a:lnTo>
                  <a:pt x="7238" y="7302"/>
                </a:lnTo>
                <a:lnTo>
                  <a:pt x="1940" y="15216"/>
                </a:lnTo>
                <a:lnTo>
                  <a:pt x="0" y="24892"/>
                </a:lnTo>
                <a:lnTo>
                  <a:pt x="1940" y="34494"/>
                </a:lnTo>
                <a:lnTo>
                  <a:pt x="7238" y="42370"/>
                </a:lnTo>
                <a:lnTo>
                  <a:pt x="15109" y="47698"/>
                </a:lnTo>
                <a:lnTo>
                  <a:pt x="24764" y="49657"/>
                </a:lnTo>
                <a:lnTo>
                  <a:pt x="34420" y="47698"/>
                </a:lnTo>
                <a:lnTo>
                  <a:pt x="42291" y="42370"/>
                </a:lnTo>
                <a:lnTo>
                  <a:pt x="47589" y="34494"/>
                </a:lnTo>
                <a:lnTo>
                  <a:pt x="49529" y="24892"/>
                </a:lnTo>
                <a:lnTo>
                  <a:pt x="47589" y="15216"/>
                </a:lnTo>
                <a:lnTo>
                  <a:pt x="42291" y="7302"/>
                </a:lnTo>
                <a:lnTo>
                  <a:pt x="34420" y="196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04813" y="5675503"/>
            <a:ext cx="49530" cy="50165"/>
          </a:xfrm>
          <a:custGeom>
            <a:avLst/>
            <a:gdLst/>
            <a:ahLst/>
            <a:cxnLst/>
            <a:rect l="l" t="t" r="r" b="b"/>
            <a:pathLst>
              <a:path w="49529" h="50164">
                <a:moveTo>
                  <a:pt x="0" y="24892"/>
                </a:moveTo>
                <a:lnTo>
                  <a:pt x="1940" y="15216"/>
                </a:lnTo>
                <a:lnTo>
                  <a:pt x="7238" y="7302"/>
                </a:lnTo>
                <a:lnTo>
                  <a:pt x="15109" y="1960"/>
                </a:lnTo>
                <a:lnTo>
                  <a:pt x="24764" y="0"/>
                </a:lnTo>
                <a:lnTo>
                  <a:pt x="34420" y="1960"/>
                </a:lnTo>
                <a:lnTo>
                  <a:pt x="42291" y="7302"/>
                </a:lnTo>
                <a:lnTo>
                  <a:pt x="47589" y="15216"/>
                </a:lnTo>
                <a:lnTo>
                  <a:pt x="49529" y="24892"/>
                </a:lnTo>
                <a:lnTo>
                  <a:pt x="47589" y="34494"/>
                </a:lnTo>
                <a:lnTo>
                  <a:pt x="42291" y="42370"/>
                </a:lnTo>
                <a:lnTo>
                  <a:pt x="34420" y="47698"/>
                </a:lnTo>
                <a:lnTo>
                  <a:pt x="24764" y="49657"/>
                </a:lnTo>
                <a:lnTo>
                  <a:pt x="15109" y="47698"/>
                </a:lnTo>
                <a:lnTo>
                  <a:pt x="7238" y="42370"/>
                </a:lnTo>
                <a:lnTo>
                  <a:pt x="194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771260" y="21233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24891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1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6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771260" y="21233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4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1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6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1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7132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71321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866888" y="53373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866888" y="533730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88428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884286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48548" y="18346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948548" y="183464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034644" y="26196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034644" y="2619629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2893420" y="1439417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24764" y="0"/>
                </a:moveTo>
                <a:lnTo>
                  <a:pt x="15109" y="1940"/>
                </a:lnTo>
                <a:lnTo>
                  <a:pt x="7238" y="7239"/>
                </a:lnTo>
                <a:lnTo>
                  <a:pt x="1940" y="15109"/>
                </a:lnTo>
                <a:lnTo>
                  <a:pt x="0" y="24765"/>
                </a:lnTo>
                <a:lnTo>
                  <a:pt x="1940" y="34420"/>
                </a:lnTo>
                <a:lnTo>
                  <a:pt x="7239" y="42291"/>
                </a:lnTo>
                <a:lnTo>
                  <a:pt x="15109" y="47589"/>
                </a:lnTo>
                <a:lnTo>
                  <a:pt x="24764" y="49530"/>
                </a:lnTo>
                <a:lnTo>
                  <a:pt x="34367" y="47589"/>
                </a:lnTo>
                <a:lnTo>
                  <a:pt x="42243" y="42291"/>
                </a:lnTo>
                <a:lnTo>
                  <a:pt x="47571" y="34420"/>
                </a:lnTo>
                <a:lnTo>
                  <a:pt x="49529" y="24765"/>
                </a:lnTo>
                <a:lnTo>
                  <a:pt x="47571" y="15109"/>
                </a:lnTo>
                <a:lnTo>
                  <a:pt x="42243" y="7239"/>
                </a:lnTo>
                <a:lnTo>
                  <a:pt x="34367" y="1940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893420" y="1439417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0" y="24765"/>
                </a:moveTo>
                <a:lnTo>
                  <a:pt x="1940" y="15109"/>
                </a:lnTo>
                <a:lnTo>
                  <a:pt x="7238" y="7239"/>
                </a:lnTo>
                <a:lnTo>
                  <a:pt x="15109" y="1940"/>
                </a:lnTo>
                <a:lnTo>
                  <a:pt x="24764" y="0"/>
                </a:lnTo>
                <a:lnTo>
                  <a:pt x="34367" y="1940"/>
                </a:lnTo>
                <a:lnTo>
                  <a:pt x="42243" y="7238"/>
                </a:lnTo>
                <a:lnTo>
                  <a:pt x="47571" y="15109"/>
                </a:lnTo>
                <a:lnTo>
                  <a:pt x="49529" y="24765"/>
                </a:lnTo>
                <a:lnTo>
                  <a:pt x="47571" y="34420"/>
                </a:lnTo>
                <a:lnTo>
                  <a:pt x="42243" y="42291"/>
                </a:lnTo>
                <a:lnTo>
                  <a:pt x="34367" y="47589"/>
                </a:lnTo>
                <a:lnTo>
                  <a:pt x="24764" y="49530"/>
                </a:lnTo>
                <a:lnTo>
                  <a:pt x="15109" y="47589"/>
                </a:lnTo>
                <a:lnTo>
                  <a:pt x="7239" y="42291"/>
                </a:lnTo>
                <a:lnTo>
                  <a:pt x="194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944347" y="26523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944347" y="26523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29882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988290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043408" y="14987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043408" y="149872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5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052170" y="24639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052170" y="246392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061950" y="262915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24892" y="0"/>
                </a:moveTo>
                <a:lnTo>
                  <a:pt x="15216" y="1940"/>
                </a:lnTo>
                <a:lnTo>
                  <a:pt x="7302" y="7239"/>
                </a:lnTo>
                <a:lnTo>
                  <a:pt x="1960" y="15109"/>
                </a:lnTo>
                <a:lnTo>
                  <a:pt x="0" y="24765"/>
                </a:lnTo>
                <a:lnTo>
                  <a:pt x="1960" y="34420"/>
                </a:lnTo>
                <a:lnTo>
                  <a:pt x="7302" y="42291"/>
                </a:lnTo>
                <a:lnTo>
                  <a:pt x="15216" y="47589"/>
                </a:lnTo>
                <a:lnTo>
                  <a:pt x="24892" y="49530"/>
                </a:lnTo>
                <a:lnTo>
                  <a:pt x="34494" y="47589"/>
                </a:lnTo>
                <a:lnTo>
                  <a:pt x="42370" y="42291"/>
                </a:lnTo>
                <a:lnTo>
                  <a:pt x="47698" y="34420"/>
                </a:lnTo>
                <a:lnTo>
                  <a:pt x="49657" y="24765"/>
                </a:lnTo>
                <a:lnTo>
                  <a:pt x="47698" y="15109"/>
                </a:lnTo>
                <a:lnTo>
                  <a:pt x="42370" y="7239"/>
                </a:lnTo>
                <a:lnTo>
                  <a:pt x="34494" y="194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061950" y="2629154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24765"/>
                </a:moveTo>
                <a:lnTo>
                  <a:pt x="1960" y="15109"/>
                </a:lnTo>
                <a:lnTo>
                  <a:pt x="7302" y="7239"/>
                </a:lnTo>
                <a:lnTo>
                  <a:pt x="15216" y="1940"/>
                </a:lnTo>
                <a:lnTo>
                  <a:pt x="24892" y="0"/>
                </a:lnTo>
                <a:lnTo>
                  <a:pt x="34494" y="1940"/>
                </a:lnTo>
                <a:lnTo>
                  <a:pt x="42370" y="7238"/>
                </a:lnTo>
                <a:lnTo>
                  <a:pt x="47698" y="15109"/>
                </a:lnTo>
                <a:lnTo>
                  <a:pt x="49657" y="24765"/>
                </a:lnTo>
                <a:lnTo>
                  <a:pt x="47698" y="34420"/>
                </a:lnTo>
                <a:lnTo>
                  <a:pt x="42370" y="42291"/>
                </a:lnTo>
                <a:lnTo>
                  <a:pt x="34494" y="47589"/>
                </a:lnTo>
                <a:lnTo>
                  <a:pt x="24892" y="49530"/>
                </a:lnTo>
                <a:lnTo>
                  <a:pt x="15216" y="47589"/>
                </a:lnTo>
                <a:lnTo>
                  <a:pt x="7302" y="42291"/>
                </a:lnTo>
                <a:lnTo>
                  <a:pt x="1960" y="34420"/>
                </a:lnTo>
                <a:lnTo>
                  <a:pt x="0" y="24765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23225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2232258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094209" y="21506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5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7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5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2094209" y="2150617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5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5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7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5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21448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144882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1723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172315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2274677" y="24042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1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6" y="24891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2274677" y="240423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6" y="24891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121001" y="33470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4" y="0"/>
                </a:moveTo>
                <a:lnTo>
                  <a:pt x="15162" y="1958"/>
                </a:lnTo>
                <a:lnTo>
                  <a:pt x="7286" y="7286"/>
                </a:lnTo>
                <a:lnTo>
                  <a:pt x="1958" y="15162"/>
                </a:lnTo>
                <a:lnTo>
                  <a:pt x="0" y="24764"/>
                </a:lnTo>
                <a:lnTo>
                  <a:pt x="1958" y="34440"/>
                </a:lnTo>
                <a:lnTo>
                  <a:pt x="7286" y="42354"/>
                </a:lnTo>
                <a:lnTo>
                  <a:pt x="15162" y="47696"/>
                </a:lnTo>
                <a:lnTo>
                  <a:pt x="24764" y="49656"/>
                </a:lnTo>
                <a:lnTo>
                  <a:pt x="34440" y="47696"/>
                </a:lnTo>
                <a:lnTo>
                  <a:pt x="42354" y="42354"/>
                </a:lnTo>
                <a:lnTo>
                  <a:pt x="47696" y="34440"/>
                </a:lnTo>
                <a:lnTo>
                  <a:pt x="49656" y="24764"/>
                </a:lnTo>
                <a:lnTo>
                  <a:pt x="47696" y="15162"/>
                </a:lnTo>
                <a:lnTo>
                  <a:pt x="42354" y="7286"/>
                </a:lnTo>
                <a:lnTo>
                  <a:pt x="34440" y="1958"/>
                </a:lnTo>
                <a:lnTo>
                  <a:pt x="24764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121001" y="3347084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58" y="15162"/>
                </a:lnTo>
                <a:lnTo>
                  <a:pt x="7286" y="7286"/>
                </a:lnTo>
                <a:lnTo>
                  <a:pt x="15162" y="1958"/>
                </a:lnTo>
                <a:lnTo>
                  <a:pt x="24764" y="0"/>
                </a:lnTo>
                <a:lnTo>
                  <a:pt x="34440" y="1958"/>
                </a:lnTo>
                <a:lnTo>
                  <a:pt x="42354" y="7286"/>
                </a:lnTo>
                <a:lnTo>
                  <a:pt x="47696" y="15162"/>
                </a:lnTo>
                <a:lnTo>
                  <a:pt x="49656" y="24764"/>
                </a:lnTo>
                <a:lnTo>
                  <a:pt x="47696" y="34440"/>
                </a:lnTo>
                <a:lnTo>
                  <a:pt x="42354" y="42354"/>
                </a:lnTo>
                <a:lnTo>
                  <a:pt x="34440" y="47696"/>
                </a:lnTo>
                <a:lnTo>
                  <a:pt x="24764" y="49656"/>
                </a:lnTo>
                <a:lnTo>
                  <a:pt x="15162" y="47696"/>
                </a:lnTo>
                <a:lnTo>
                  <a:pt x="7286" y="42354"/>
                </a:lnTo>
                <a:lnTo>
                  <a:pt x="1958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4307946" y="30841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58"/>
                </a:lnTo>
                <a:lnTo>
                  <a:pt x="7302" y="7286"/>
                </a:lnTo>
                <a:lnTo>
                  <a:pt x="1960" y="15162"/>
                </a:lnTo>
                <a:lnTo>
                  <a:pt x="0" y="24764"/>
                </a:lnTo>
                <a:lnTo>
                  <a:pt x="1960" y="34440"/>
                </a:lnTo>
                <a:lnTo>
                  <a:pt x="7302" y="42354"/>
                </a:lnTo>
                <a:lnTo>
                  <a:pt x="15216" y="47696"/>
                </a:lnTo>
                <a:lnTo>
                  <a:pt x="24892" y="49656"/>
                </a:lnTo>
                <a:lnTo>
                  <a:pt x="34494" y="47696"/>
                </a:lnTo>
                <a:lnTo>
                  <a:pt x="42370" y="42354"/>
                </a:lnTo>
                <a:lnTo>
                  <a:pt x="47698" y="34440"/>
                </a:lnTo>
                <a:lnTo>
                  <a:pt x="49657" y="24764"/>
                </a:lnTo>
                <a:lnTo>
                  <a:pt x="47698" y="15162"/>
                </a:lnTo>
                <a:lnTo>
                  <a:pt x="42370" y="7286"/>
                </a:lnTo>
                <a:lnTo>
                  <a:pt x="34494" y="1958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4307946" y="30841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764"/>
                </a:moveTo>
                <a:lnTo>
                  <a:pt x="1960" y="15162"/>
                </a:lnTo>
                <a:lnTo>
                  <a:pt x="7302" y="7286"/>
                </a:lnTo>
                <a:lnTo>
                  <a:pt x="15216" y="1958"/>
                </a:lnTo>
                <a:lnTo>
                  <a:pt x="24892" y="0"/>
                </a:lnTo>
                <a:lnTo>
                  <a:pt x="34494" y="1958"/>
                </a:lnTo>
                <a:lnTo>
                  <a:pt x="42370" y="7286"/>
                </a:lnTo>
                <a:lnTo>
                  <a:pt x="47698" y="15162"/>
                </a:lnTo>
                <a:lnTo>
                  <a:pt x="49657" y="24764"/>
                </a:lnTo>
                <a:lnTo>
                  <a:pt x="47698" y="34440"/>
                </a:lnTo>
                <a:lnTo>
                  <a:pt x="42370" y="42354"/>
                </a:lnTo>
                <a:lnTo>
                  <a:pt x="34494" y="47696"/>
                </a:lnTo>
                <a:lnTo>
                  <a:pt x="24892" y="49656"/>
                </a:lnTo>
                <a:lnTo>
                  <a:pt x="15216" y="47696"/>
                </a:lnTo>
                <a:lnTo>
                  <a:pt x="7302" y="42354"/>
                </a:lnTo>
                <a:lnTo>
                  <a:pt x="1960" y="34440"/>
                </a:lnTo>
                <a:lnTo>
                  <a:pt x="0" y="24764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438833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2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2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4388337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2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7373727" y="28472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7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7373727" y="284721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7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722462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65" y="0"/>
                </a:moveTo>
                <a:lnTo>
                  <a:pt x="15162" y="1960"/>
                </a:lnTo>
                <a:lnTo>
                  <a:pt x="7286" y="7302"/>
                </a:lnTo>
                <a:lnTo>
                  <a:pt x="1958" y="15216"/>
                </a:lnTo>
                <a:lnTo>
                  <a:pt x="0" y="24892"/>
                </a:lnTo>
                <a:lnTo>
                  <a:pt x="1958" y="34494"/>
                </a:lnTo>
                <a:lnTo>
                  <a:pt x="7286" y="42370"/>
                </a:lnTo>
                <a:lnTo>
                  <a:pt x="15162" y="47698"/>
                </a:lnTo>
                <a:lnTo>
                  <a:pt x="24765" y="49657"/>
                </a:lnTo>
                <a:lnTo>
                  <a:pt x="34440" y="47698"/>
                </a:lnTo>
                <a:lnTo>
                  <a:pt x="42354" y="42370"/>
                </a:lnTo>
                <a:lnTo>
                  <a:pt x="47696" y="34494"/>
                </a:lnTo>
                <a:lnTo>
                  <a:pt x="49657" y="24892"/>
                </a:lnTo>
                <a:lnTo>
                  <a:pt x="47696" y="15216"/>
                </a:lnTo>
                <a:lnTo>
                  <a:pt x="42354" y="7302"/>
                </a:lnTo>
                <a:lnTo>
                  <a:pt x="34440" y="1960"/>
                </a:lnTo>
                <a:lnTo>
                  <a:pt x="24765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224629" y="5675503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2"/>
                </a:moveTo>
                <a:lnTo>
                  <a:pt x="1958" y="15216"/>
                </a:lnTo>
                <a:lnTo>
                  <a:pt x="7286" y="7302"/>
                </a:lnTo>
                <a:lnTo>
                  <a:pt x="15162" y="1960"/>
                </a:lnTo>
                <a:lnTo>
                  <a:pt x="24765" y="0"/>
                </a:lnTo>
                <a:lnTo>
                  <a:pt x="34440" y="1960"/>
                </a:lnTo>
                <a:lnTo>
                  <a:pt x="42354" y="7302"/>
                </a:lnTo>
                <a:lnTo>
                  <a:pt x="47696" y="15216"/>
                </a:lnTo>
                <a:lnTo>
                  <a:pt x="49657" y="24892"/>
                </a:lnTo>
                <a:lnTo>
                  <a:pt x="47696" y="34494"/>
                </a:lnTo>
                <a:lnTo>
                  <a:pt x="42354" y="42370"/>
                </a:lnTo>
                <a:lnTo>
                  <a:pt x="34440" y="47698"/>
                </a:lnTo>
                <a:lnTo>
                  <a:pt x="24765" y="49657"/>
                </a:lnTo>
                <a:lnTo>
                  <a:pt x="15162" y="47698"/>
                </a:lnTo>
                <a:lnTo>
                  <a:pt x="7286" y="42370"/>
                </a:lnTo>
                <a:lnTo>
                  <a:pt x="1958" y="34494"/>
                </a:lnTo>
                <a:lnTo>
                  <a:pt x="0" y="24892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200753" y="28127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1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1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6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1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200753" y="281279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6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1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411954" y="26247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FF0000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411954" y="2624708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6602710" y="21968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6602710" y="2196845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6548862" y="23397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892" y="0"/>
                </a:moveTo>
                <a:lnTo>
                  <a:pt x="15216" y="1960"/>
                </a:lnTo>
                <a:lnTo>
                  <a:pt x="7302" y="7302"/>
                </a:lnTo>
                <a:lnTo>
                  <a:pt x="1960" y="15216"/>
                </a:lnTo>
                <a:lnTo>
                  <a:pt x="0" y="24891"/>
                </a:lnTo>
                <a:lnTo>
                  <a:pt x="1960" y="34494"/>
                </a:lnTo>
                <a:lnTo>
                  <a:pt x="7302" y="42370"/>
                </a:lnTo>
                <a:lnTo>
                  <a:pt x="15216" y="47698"/>
                </a:lnTo>
                <a:lnTo>
                  <a:pt x="24892" y="49656"/>
                </a:lnTo>
                <a:lnTo>
                  <a:pt x="34494" y="47698"/>
                </a:lnTo>
                <a:lnTo>
                  <a:pt x="42370" y="42370"/>
                </a:lnTo>
                <a:lnTo>
                  <a:pt x="47698" y="34494"/>
                </a:lnTo>
                <a:lnTo>
                  <a:pt x="49657" y="24891"/>
                </a:lnTo>
                <a:lnTo>
                  <a:pt x="47698" y="15216"/>
                </a:lnTo>
                <a:lnTo>
                  <a:pt x="42370" y="7302"/>
                </a:lnTo>
                <a:lnTo>
                  <a:pt x="34494" y="1960"/>
                </a:lnTo>
                <a:lnTo>
                  <a:pt x="24892" y="0"/>
                </a:lnTo>
                <a:close/>
              </a:path>
            </a:pathLst>
          </a:custGeom>
          <a:solidFill>
            <a:srgbClr val="00AFBB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6548862" y="2339720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34494" y="1960"/>
                </a:lnTo>
                <a:lnTo>
                  <a:pt x="42370" y="7302"/>
                </a:lnTo>
                <a:lnTo>
                  <a:pt x="47698" y="15216"/>
                </a:lnTo>
                <a:lnTo>
                  <a:pt x="49657" y="24891"/>
                </a:lnTo>
                <a:lnTo>
                  <a:pt x="47698" y="34494"/>
                </a:lnTo>
                <a:lnTo>
                  <a:pt x="42370" y="42370"/>
                </a:lnTo>
                <a:lnTo>
                  <a:pt x="34494" y="47698"/>
                </a:lnTo>
                <a:lnTo>
                  <a:pt x="24892" y="49656"/>
                </a:lnTo>
                <a:lnTo>
                  <a:pt x="15216" y="47698"/>
                </a:lnTo>
                <a:lnTo>
                  <a:pt x="7302" y="42370"/>
                </a:lnTo>
                <a:lnTo>
                  <a:pt x="1960" y="34494"/>
                </a:lnTo>
                <a:lnTo>
                  <a:pt x="0" y="24891"/>
                </a:lnTo>
              </a:path>
            </a:pathLst>
          </a:custGeom>
          <a:ln w="9017">
            <a:solidFill>
              <a:srgbClr val="00AF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1223772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77565" y="1311783"/>
            <a:ext cx="12522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5570220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0.64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762747" y="1311783"/>
            <a:ext cx="10972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9800081" y="1311783"/>
            <a:ext cx="13303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0.0032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2031471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0.81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4185264" y="1311783"/>
            <a:ext cx="1174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0.02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6220566" y="1311783"/>
            <a:ext cx="1411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Wilcoxon, </a:t>
            </a:r>
            <a:r>
              <a:rPr dirty="0" sz="1100">
                <a:latin typeface="Arial"/>
                <a:cs typeface="Arial"/>
              </a:rPr>
              <a:t>p =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5.9e−08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57530" y="1252347"/>
            <a:ext cx="17661255" cy="4660265"/>
          </a:xfrm>
          <a:custGeom>
            <a:avLst/>
            <a:gdLst/>
            <a:ahLst/>
            <a:cxnLst/>
            <a:rect l="l" t="t" r="r" b="b"/>
            <a:pathLst>
              <a:path w="17661255" h="4660265">
                <a:moveTo>
                  <a:pt x="0" y="4659757"/>
                </a:moveTo>
                <a:lnTo>
                  <a:pt x="17660874" y="4659757"/>
                </a:lnTo>
                <a:lnTo>
                  <a:pt x="17660874" y="0"/>
                </a:lnTo>
                <a:lnTo>
                  <a:pt x="0" y="0"/>
                </a:lnTo>
                <a:lnTo>
                  <a:pt x="0" y="4659757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270383" y="3936238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270383" y="2282444"/>
            <a:ext cx="237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22731" y="5700395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22731" y="4046601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22731" y="2392807"/>
            <a:ext cx="34925" cy="0"/>
          </a:xfrm>
          <a:custGeom>
            <a:avLst/>
            <a:gdLst/>
            <a:ahLst/>
            <a:cxnLst/>
            <a:rect l="l" t="t" r="r" b="b"/>
            <a:pathLst>
              <a:path w="34925" h="0">
                <a:moveTo>
                  <a:pt x="0" y="0"/>
                </a:moveTo>
                <a:lnTo>
                  <a:pt x="34798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849754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003547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15734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31113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464800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2618593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4772386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6926179" y="5912103"/>
            <a:ext cx="0" cy="34925"/>
          </a:xfrm>
          <a:custGeom>
            <a:avLst/>
            <a:gdLst/>
            <a:ahLst/>
            <a:cxnLst/>
            <a:rect l="l" t="t" r="r" b="b"/>
            <a:pathLst>
              <a:path w="0" h="34925">
                <a:moveTo>
                  <a:pt x="0" y="34798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21220" y="1602244"/>
            <a:ext cx="238760" cy="39598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acsin 3th square root of </a:t>
            </a:r>
            <a:r>
              <a:rPr dirty="0" sz="1500" spc="-15">
                <a:latin typeface="Arial"/>
                <a:cs typeface="Arial"/>
              </a:rPr>
              <a:t>Trichoderma </a:t>
            </a:r>
            <a:r>
              <a:rPr dirty="0" sz="1500" spc="-5">
                <a:latin typeface="Arial"/>
                <a:cs typeface="Arial"/>
              </a:rPr>
              <a:t>atroviride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8353170" y="799084"/>
            <a:ext cx="52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Stage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8979090" y="846074"/>
            <a:ext cx="178180" cy="175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9786302" y="846074"/>
            <a:ext cx="178180" cy="1756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 txBox="1"/>
          <p:nvPr/>
        </p:nvSpPr>
        <p:spPr>
          <a:xfrm>
            <a:off x="9260205" y="823467"/>
            <a:ext cx="423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CTRL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70383" y="5604341"/>
            <a:ext cx="2374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1" name="object 16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2014_ZellerG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3548379" y="5933525"/>
            <a:ext cx="91059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2015_</a:t>
            </a:r>
            <a:r>
              <a:rPr dirty="0" sz="1200" spc="-4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engQ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5540755" y="5933525"/>
            <a:ext cx="123380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10">
                <a:solidFill>
                  <a:srgbClr val="4D4D4D"/>
                </a:solidFill>
                <a:latin typeface="Arial"/>
                <a:cs typeface="Arial"/>
              </a:rPr>
              <a:t>2016_VogtmannE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7891780" y="5933525"/>
            <a:ext cx="83883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2019_Thom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9986391" y="5933525"/>
            <a:ext cx="957580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2019_WirbelJ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2129389" y="5933525"/>
            <a:ext cx="97916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2019_</a:t>
            </a:r>
            <a:r>
              <a:rPr dirty="0" sz="1200" spc="-17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achida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4290929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16444721" y="5933525"/>
            <a:ext cx="963294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2021_</a:t>
            </a:r>
            <a:r>
              <a:rPr dirty="0" sz="1200" spc="-25">
                <a:solidFill>
                  <a:srgbClr val="4D4D4D"/>
                </a:solidFill>
                <a:latin typeface="Arial"/>
                <a:cs typeface="Arial"/>
              </a:rPr>
              <a:t>J</a:t>
            </a:r>
            <a:r>
              <a:rPr dirty="0" sz="1200">
                <a:solidFill>
                  <a:srgbClr val="4D4D4D"/>
                </a:solidFill>
                <a:latin typeface="Arial"/>
                <a:cs typeface="Arial"/>
              </a:rPr>
              <a:t>unY_2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9" name="object 1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/>
              <a:t>Coho</a:t>
            </a:r>
            <a:r>
              <a:rPr dirty="0" spc="60"/>
              <a:t>r</a:t>
            </a:r>
            <a:r>
              <a:rPr dirty="0"/>
              <a:t>t</a:t>
            </a:r>
          </a:p>
        </p:txBody>
      </p:sp>
      <p:sp>
        <p:nvSpPr>
          <p:cNvPr id="157" name="object 157"/>
          <p:cNvSpPr txBox="1"/>
          <p:nvPr/>
        </p:nvSpPr>
        <p:spPr>
          <a:xfrm>
            <a:off x="10067290" y="823467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CRC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5277337" y="321690"/>
            <a:ext cx="295465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39445" marR="5080" indent="-6273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7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has same trend in CRC</a:t>
            </a:r>
            <a:r>
              <a:rPr dirty="0" sz="1200" spc="-9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depleted.  5 </a:t>
            </a:r>
            <a:r>
              <a:rPr dirty="0" sz="1200" spc="5">
                <a:solidFill>
                  <a:srgbClr val="1D2D5F"/>
                </a:solidFill>
                <a:latin typeface="Arial"/>
                <a:cs typeface="Arial"/>
              </a:rPr>
              <a:t>cohorts </a:t>
            </a:r>
            <a:r>
              <a:rPr dirty="0" sz="1200" spc="-10">
                <a:solidFill>
                  <a:srgbClr val="1D2D5F"/>
                </a:solidFill>
                <a:latin typeface="Arial"/>
                <a:cs typeface="Arial"/>
              </a:rPr>
              <a:t>play </a:t>
            </a:r>
            <a:r>
              <a:rPr dirty="0" sz="1200">
                <a:solidFill>
                  <a:srgbClr val="1D2D5F"/>
                </a:solidFill>
                <a:latin typeface="Arial"/>
                <a:cs typeface="Arial"/>
              </a:rPr>
              <a:t>significant</a:t>
            </a:r>
            <a:r>
              <a:rPr dirty="0" sz="1200" spc="-75">
                <a:solidFill>
                  <a:srgbClr val="1D2D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D2D5F"/>
                </a:solidFill>
                <a:latin typeface="Arial"/>
                <a:cs typeface="Arial"/>
              </a:rPr>
              <a:t>different.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9" name="object 159"/>
          <p:cNvSpPr txBox="1">
            <a:spLocks noGrp="1"/>
          </p:cNvSpPr>
          <p:nvPr>
            <p:ph type="title"/>
          </p:nvPr>
        </p:nvSpPr>
        <p:spPr>
          <a:xfrm>
            <a:off x="8115172" y="0"/>
            <a:ext cx="254635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Trichoderma</a:t>
            </a:r>
            <a:r>
              <a:rPr dirty="0" spc="-85"/>
              <a:t> </a:t>
            </a:r>
            <a:r>
              <a:rPr dirty="0"/>
              <a:t>atroviride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Graphics Output</dc:title>
  <dcterms:created xsi:type="dcterms:W3CDTF">2021-07-15T01:25:12Z</dcterms:created>
  <dcterms:modified xsi:type="dcterms:W3CDTF">2021-07-15T01:25:12Z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2021-07-13T00:00:00Z</vt:filetime>
  </property>
  <property fmtid="{D5CDD505-2E9C-101B-9397-08002B2CF9AE}" pid="3" name="Creator">
    <vt:lpwstr>R</vt:lpwstr>
  </property>
  <property fmtid="{D5CDD505-2E9C-101B-9397-08002B2CF9AE}" pid="4" name="LastSaved">
    <vt:filetime>2021-07-15T00:00:00Z</vt:filetime>
  </property>
</Properties>
</file>